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26.xml" ContentType="application/inkml+xml"/>
  <Override PartName="/ppt/ink/ink27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65"/>
  </p:notesMasterIdLst>
  <p:handoutMasterIdLst>
    <p:handoutMasterId r:id="rId66"/>
  </p:handoutMasterIdLst>
  <p:sldIdLst>
    <p:sldId id="256" r:id="rId2"/>
    <p:sldId id="492" r:id="rId3"/>
    <p:sldId id="574" r:id="rId4"/>
    <p:sldId id="493" r:id="rId5"/>
    <p:sldId id="517" r:id="rId6"/>
    <p:sldId id="518" r:id="rId7"/>
    <p:sldId id="494" r:id="rId8"/>
    <p:sldId id="559" r:id="rId9"/>
    <p:sldId id="497" r:id="rId10"/>
    <p:sldId id="495" r:id="rId11"/>
    <p:sldId id="575" r:id="rId12"/>
    <p:sldId id="496" r:id="rId13"/>
    <p:sldId id="498" r:id="rId14"/>
    <p:sldId id="499" r:id="rId15"/>
    <p:sldId id="560" r:id="rId16"/>
    <p:sldId id="501" r:id="rId17"/>
    <p:sldId id="502" r:id="rId18"/>
    <p:sldId id="572" r:id="rId19"/>
    <p:sldId id="504" r:id="rId20"/>
    <p:sldId id="503" r:id="rId21"/>
    <p:sldId id="505" r:id="rId22"/>
    <p:sldId id="509" r:id="rId23"/>
    <p:sldId id="511" r:id="rId24"/>
    <p:sldId id="561" r:id="rId25"/>
    <p:sldId id="510" r:id="rId26"/>
    <p:sldId id="512" r:id="rId27"/>
    <p:sldId id="562" r:id="rId28"/>
    <p:sldId id="513" r:id="rId29"/>
    <p:sldId id="514" r:id="rId30"/>
    <p:sldId id="563" r:id="rId31"/>
    <p:sldId id="515" r:id="rId32"/>
    <p:sldId id="564" r:id="rId33"/>
    <p:sldId id="565" r:id="rId34"/>
    <p:sldId id="531" r:id="rId35"/>
    <p:sldId id="530" r:id="rId36"/>
    <p:sldId id="532" r:id="rId37"/>
    <p:sldId id="533" r:id="rId38"/>
    <p:sldId id="534" r:id="rId39"/>
    <p:sldId id="535" r:id="rId40"/>
    <p:sldId id="566" r:id="rId41"/>
    <p:sldId id="567" r:id="rId42"/>
    <p:sldId id="568" r:id="rId43"/>
    <p:sldId id="569" r:id="rId44"/>
    <p:sldId id="576" r:id="rId45"/>
    <p:sldId id="455" r:id="rId46"/>
    <p:sldId id="456" r:id="rId47"/>
    <p:sldId id="480" r:id="rId48"/>
    <p:sldId id="457" r:id="rId49"/>
    <p:sldId id="481" r:id="rId50"/>
    <p:sldId id="570" r:id="rId51"/>
    <p:sldId id="458" r:id="rId52"/>
    <p:sldId id="459" r:id="rId53"/>
    <p:sldId id="460" r:id="rId54"/>
    <p:sldId id="461" r:id="rId55"/>
    <p:sldId id="462" r:id="rId56"/>
    <p:sldId id="463" r:id="rId57"/>
    <p:sldId id="482" r:id="rId58"/>
    <p:sldId id="483" r:id="rId59"/>
    <p:sldId id="484" r:id="rId60"/>
    <p:sldId id="553" r:id="rId61"/>
    <p:sldId id="554" r:id="rId62"/>
    <p:sldId id="571" r:id="rId63"/>
    <p:sldId id="577" r:id="rId64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30" autoAdjust="0"/>
    <p:restoredTop sz="92275" autoAdjust="0"/>
  </p:normalViewPr>
  <p:slideViewPr>
    <p:cSldViewPr>
      <p:cViewPr varScale="1">
        <p:scale>
          <a:sx n="147" d="100"/>
          <a:sy n="147" d="100"/>
        </p:scale>
        <p:origin x="22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0CCEECB3-80B2-5241-AD55-229833A6958B}"/>
    <pc:docChg chg="undo custSel addSld delSld modSld sldOrd">
      <pc:chgData name="Kun Suo" userId="41c30799-3a2b-4880-86a3-8488be07954a" providerId="ADAL" clId="{0CCEECB3-80B2-5241-AD55-229833A6958B}" dt="2019-12-08T01:45:59.139" v="2143" actId="20577"/>
      <pc:docMkLst>
        <pc:docMk/>
      </pc:docMkLst>
      <pc:sldChg chg="modSp">
        <pc:chgData name="Kun Suo" userId="41c30799-3a2b-4880-86a3-8488be07954a" providerId="ADAL" clId="{0CCEECB3-80B2-5241-AD55-229833A6958B}" dt="2019-12-07T20:00:16.270" v="1030" actId="20577"/>
        <pc:sldMkLst>
          <pc:docMk/>
          <pc:sldMk cId="0" sldId="256"/>
        </pc:sldMkLst>
        <pc:spChg chg="mod">
          <ac:chgData name="Kun Suo" userId="41c30799-3a2b-4880-86a3-8488be07954a" providerId="ADAL" clId="{0CCEECB3-80B2-5241-AD55-229833A6958B}" dt="2019-12-07T20:00:16.270" v="1030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">
        <pc:chgData name="Kun Suo" userId="41c30799-3a2b-4880-86a3-8488be07954a" providerId="ADAL" clId="{0CCEECB3-80B2-5241-AD55-229833A6958B}" dt="2019-12-08T01:45:59.139" v="2143" actId="20577"/>
        <pc:sldMkLst>
          <pc:docMk/>
          <pc:sldMk cId="2310351437" sldId="454"/>
        </pc:sldMkLst>
        <pc:spChg chg="mod">
          <ac:chgData name="Kun Suo" userId="41c30799-3a2b-4880-86a3-8488be07954a" providerId="ADAL" clId="{0CCEECB3-80B2-5241-AD55-229833A6958B}" dt="2019-12-08T01:45:59.139" v="2143" actId="20577"/>
          <ac:spMkLst>
            <pc:docMk/>
            <pc:sldMk cId="2310351437" sldId="454"/>
            <ac:spMk id="6" creationId="{956C6534-DDD5-6447-95A6-35CE5274C440}"/>
          </ac:spMkLst>
        </pc:spChg>
      </pc:sldChg>
      <pc:sldChg chg="addSp modSp">
        <pc:chgData name="Kun Suo" userId="41c30799-3a2b-4880-86a3-8488be07954a" providerId="ADAL" clId="{0CCEECB3-80B2-5241-AD55-229833A6958B}" dt="2019-12-06T20:27:43.527" v="24" actId="1076"/>
        <pc:sldMkLst>
          <pc:docMk/>
          <pc:sldMk cId="2124369641" sldId="455"/>
        </pc:sldMkLst>
        <pc:spChg chg="mod">
          <ac:chgData name="Kun Suo" userId="41c30799-3a2b-4880-86a3-8488be07954a" providerId="ADAL" clId="{0CCEECB3-80B2-5241-AD55-229833A6958B}" dt="2019-12-06T20:24:47.628" v="6"/>
          <ac:spMkLst>
            <pc:docMk/>
            <pc:sldMk cId="2124369641" sldId="455"/>
            <ac:spMk id="2" creationId="{FFC2855A-DEE2-0D40-A6B6-D55DE7EB2980}"/>
          </ac:spMkLst>
        </pc:spChg>
        <pc:spChg chg="mod">
          <ac:chgData name="Kun Suo" userId="41c30799-3a2b-4880-86a3-8488be07954a" providerId="ADAL" clId="{0CCEECB3-80B2-5241-AD55-229833A6958B}" dt="2019-12-06T20:27:39.008" v="22" actId="14100"/>
          <ac:spMkLst>
            <pc:docMk/>
            <pc:sldMk cId="2124369641" sldId="455"/>
            <ac:spMk id="6" creationId="{84ACBAF7-8B38-FB46-A0A9-659634E70926}"/>
          </ac:spMkLst>
        </pc:spChg>
        <pc:spChg chg="add mod">
          <ac:chgData name="Kun Suo" userId="41c30799-3a2b-4880-86a3-8488be07954a" providerId="ADAL" clId="{0CCEECB3-80B2-5241-AD55-229833A6958B}" dt="2019-12-06T20:27:43.527" v="24" actId="1076"/>
          <ac:spMkLst>
            <pc:docMk/>
            <pc:sldMk cId="2124369641" sldId="455"/>
            <ac:spMk id="7" creationId="{D99BC44C-F091-8D46-AA57-2BA9A90D5B56}"/>
          </ac:spMkLst>
        </pc:spChg>
        <pc:picChg chg="add mod">
          <ac:chgData name="Kun Suo" userId="41c30799-3a2b-4880-86a3-8488be07954a" providerId="ADAL" clId="{0CCEECB3-80B2-5241-AD55-229833A6958B}" dt="2019-12-06T20:27:40.815" v="23" actId="1076"/>
          <ac:picMkLst>
            <pc:docMk/>
            <pc:sldMk cId="2124369641" sldId="455"/>
            <ac:picMk id="4" creationId="{6857E59D-C357-864A-96F2-441B2344D1E3}"/>
          </ac:picMkLst>
        </pc:picChg>
      </pc:sldChg>
      <pc:sldChg chg="addSp delSp modSp add">
        <pc:chgData name="Kun Suo" userId="41c30799-3a2b-4880-86a3-8488be07954a" providerId="ADAL" clId="{0CCEECB3-80B2-5241-AD55-229833A6958B}" dt="2019-12-07T15:16:21.069" v="418" actId="14100"/>
        <pc:sldMkLst>
          <pc:docMk/>
          <pc:sldMk cId="2099244093" sldId="456"/>
        </pc:sldMkLst>
        <pc:spChg chg="mod">
          <ac:chgData name="Kun Suo" userId="41c30799-3a2b-4880-86a3-8488be07954a" providerId="ADAL" clId="{0CCEECB3-80B2-5241-AD55-229833A6958B}" dt="2019-12-06T20:30:26.684" v="49" actId="20577"/>
          <ac:spMkLst>
            <pc:docMk/>
            <pc:sldMk cId="2099244093" sldId="456"/>
            <ac:spMk id="2" creationId="{8C50049F-B2D1-3C40-8876-2E26843352FC}"/>
          </ac:spMkLst>
        </pc:spChg>
        <pc:spChg chg="add mod">
          <ac:chgData name="Kun Suo" userId="41c30799-3a2b-4880-86a3-8488be07954a" providerId="ADAL" clId="{0CCEECB3-80B2-5241-AD55-229833A6958B}" dt="2019-12-07T15:13:43.883" v="352" actId="1076"/>
          <ac:spMkLst>
            <pc:docMk/>
            <pc:sldMk cId="2099244093" sldId="456"/>
            <ac:spMk id="5" creationId="{3DEB558F-FAB4-D940-84DA-21E820D692DE}"/>
          </ac:spMkLst>
        </pc:spChg>
        <pc:spChg chg="del">
          <ac:chgData name="Kun Suo" userId="41c30799-3a2b-4880-86a3-8488be07954a" providerId="ADAL" clId="{0CCEECB3-80B2-5241-AD55-229833A6958B}" dt="2019-12-06T20:58:49.495" v="133" actId="478"/>
          <ac:spMkLst>
            <pc:docMk/>
            <pc:sldMk cId="2099244093" sldId="456"/>
            <ac:spMk id="5" creationId="{59F09B21-CB0A-A747-BCE6-CDB024D64CA9}"/>
          </ac:spMkLst>
        </pc:spChg>
        <pc:spChg chg="add mod">
          <ac:chgData name="Kun Suo" userId="41c30799-3a2b-4880-86a3-8488be07954a" providerId="ADAL" clId="{0CCEECB3-80B2-5241-AD55-229833A6958B}" dt="2019-12-06T21:00:48.028" v="140" actId="1076"/>
          <ac:spMkLst>
            <pc:docMk/>
            <pc:sldMk cId="2099244093" sldId="456"/>
            <ac:spMk id="7" creationId="{DE8E176D-D267-E74D-8B3A-03812D8BCA68}"/>
          </ac:spMkLst>
        </pc:spChg>
        <pc:spChg chg="add mod">
          <ac:chgData name="Kun Suo" userId="41c30799-3a2b-4880-86a3-8488be07954a" providerId="ADAL" clId="{0CCEECB3-80B2-5241-AD55-229833A6958B}" dt="2019-12-07T15:16:21.069" v="418" actId="14100"/>
          <ac:spMkLst>
            <pc:docMk/>
            <pc:sldMk cId="2099244093" sldId="456"/>
            <ac:spMk id="9" creationId="{D38D7D8B-6887-CF44-ADE3-E699DDA217AD}"/>
          </ac:spMkLst>
        </pc:spChg>
        <pc:picChg chg="add del mod">
          <ac:chgData name="Kun Suo" userId="41c30799-3a2b-4880-86a3-8488be07954a" providerId="ADAL" clId="{0CCEECB3-80B2-5241-AD55-229833A6958B}" dt="2019-12-07T15:13:35.487" v="349" actId="478"/>
          <ac:picMkLst>
            <pc:docMk/>
            <pc:sldMk cId="2099244093" sldId="456"/>
            <ac:picMk id="6" creationId="{6A86C35D-9BCD-9046-8231-6AA81BB96745}"/>
          </ac:picMkLst>
        </pc:picChg>
        <pc:picChg chg="add mod">
          <ac:chgData name="Kun Suo" userId="41c30799-3a2b-4880-86a3-8488be07954a" providerId="ADAL" clId="{0CCEECB3-80B2-5241-AD55-229833A6958B}" dt="2019-12-07T15:13:40.104" v="351" actId="167"/>
          <ac:picMkLst>
            <pc:docMk/>
            <pc:sldMk cId="2099244093" sldId="456"/>
            <ac:picMk id="8" creationId="{BA1C08E9-FA32-4645-B5EB-97AB64091C1F}"/>
          </ac:picMkLst>
        </pc:picChg>
      </pc:sldChg>
      <pc:sldChg chg="addSp delSp modSp add">
        <pc:chgData name="Kun Suo" userId="41c30799-3a2b-4880-86a3-8488be07954a" providerId="ADAL" clId="{0CCEECB3-80B2-5241-AD55-229833A6958B}" dt="2019-12-06T20:28:35.078" v="42" actId="108"/>
        <pc:sldMkLst>
          <pc:docMk/>
          <pc:sldMk cId="1854920058" sldId="457"/>
        </pc:sldMkLst>
        <pc:spChg chg="mod">
          <ac:chgData name="Kun Suo" userId="41c30799-3a2b-4880-86a3-8488be07954a" providerId="ADAL" clId="{0CCEECB3-80B2-5241-AD55-229833A6958B}" dt="2019-12-06T20:28:35.078" v="42" actId="108"/>
          <ac:spMkLst>
            <pc:docMk/>
            <pc:sldMk cId="1854920058" sldId="457"/>
            <ac:spMk id="6" creationId="{84ACBAF7-8B38-FB46-A0A9-659634E70926}"/>
          </ac:spMkLst>
        </pc:spChg>
        <pc:spChg chg="del">
          <ac:chgData name="Kun Suo" userId="41c30799-3a2b-4880-86a3-8488be07954a" providerId="ADAL" clId="{0CCEECB3-80B2-5241-AD55-229833A6958B}" dt="2019-12-06T20:27:48.310" v="26" actId="478"/>
          <ac:spMkLst>
            <pc:docMk/>
            <pc:sldMk cId="1854920058" sldId="457"/>
            <ac:spMk id="7" creationId="{D99BC44C-F091-8D46-AA57-2BA9A90D5B56}"/>
          </ac:spMkLst>
        </pc:spChg>
        <pc:picChg chg="del">
          <ac:chgData name="Kun Suo" userId="41c30799-3a2b-4880-86a3-8488be07954a" providerId="ADAL" clId="{0CCEECB3-80B2-5241-AD55-229833A6958B}" dt="2019-12-06T20:27:46.838" v="25" actId="478"/>
          <ac:picMkLst>
            <pc:docMk/>
            <pc:sldMk cId="1854920058" sldId="457"/>
            <ac:picMk id="4" creationId="{6857E59D-C357-864A-96F2-441B2344D1E3}"/>
          </ac:picMkLst>
        </pc:picChg>
        <pc:picChg chg="add mod">
          <ac:chgData name="Kun Suo" userId="41c30799-3a2b-4880-86a3-8488be07954a" providerId="ADAL" clId="{0CCEECB3-80B2-5241-AD55-229833A6958B}" dt="2019-12-06T20:28:06.775" v="37" actId="1076"/>
          <ac:picMkLst>
            <pc:docMk/>
            <pc:sldMk cId="1854920058" sldId="457"/>
            <ac:picMk id="8" creationId="{2D8CD414-5204-A248-B982-A5D45456CBBB}"/>
          </ac:picMkLst>
        </pc:picChg>
      </pc:sldChg>
      <pc:sldChg chg="addSp modSp add ord">
        <pc:chgData name="Kun Suo" userId="41c30799-3a2b-4880-86a3-8488be07954a" providerId="ADAL" clId="{0CCEECB3-80B2-5241-AD55-229833A6958B}" dt="2019-12-06T20:51:34.641" v="91" actId="14100"/>
        <pc:sldMkLst>
          <pc:docMk/>
          <pc:sldMk cId="1034121911" sldId="458"/>
        </pc:sldMkLst>
        <pc:spChg chg="mod">
          <ac:chgData name="Kun Suo" userId="41c30799-3a2b-4880-86a3-8488be07954a" providerId="ADAL" clId="{0CCEECB3-80B2-5241-AD55-229833A6958B}" dt="2019-12-06T20:49:42.074" v="59" actId="27636"/>
          <ac:spMkLst>
            <pc:docMk/>
            <pc:sldMk cId="1034121911" sldId="458"/>
            <ac:spMk id="2" creationId="{ED927F20-3823-B642-9D43-1A4BB7FBDF8E}"/>
          </ac:spMkLst>
        </pc:spChg>
        <pc:spChg chg="mod">
          <ac:chgData name="Kun Suo" userId="41c30799-3a2b-4880-86a3-8488be07954a" providerId="ADAL" clId="{0CCEECB3-80B2-5241-AD55-229833A6958B}" dt="2019-12-06T20:49:58.304" v="65" actId="27636"/>
          <ac:spMkLst>
            <pc:docMk/>
            <pc:sldMk cId="1034121911" sldId="458"/>
            <ac:spMk id="5" creationId="{58608CCF-637A-4B42-80BD-3DDEDFB5770D}"/>
          </ac:spMkLst>
        </pc:spChg>
        <pc:spChg chg="add mod">
          <ac:chgData name="Kun Suo" userId="41c30799-3a2b-4880-86a3-8488be07954a" providerId="ADAL" clId="{0CCEECB3-80B2-5241-AD55-229833A6958B}" dt="2019-12-06T20:51:34.641" v="91" actId="14100"/>
          <ac:spMkLst>
            <pc:docMk/>
            <pc:sldMk cId="1034121911" sldId="458"/>
            <ac:spMk id="7" creationId="{8DC4536E-6F3D-F14F-8BE9-3C46357AF1D6}"/>
          </ac:spMkLst>
        </pc:spChg>
        <pc:spChg chg="add mod">
          <ac:chgData name="Kun Suo" userId="41c30799-3a2b-4880-86a3-8488be07954a" providerId="ADAL" clId="{0CCEECB3-80B2-5241-AD55-229833A6958B}" dt="2019-12-06T20:51:31.281" v="90" actId="1076"/>
          <ac:spMkLst>
            <pc:docMk/>
            <pc:sldMk cId="1034121911" sldId="458"/>
            <ac:spMk id="8" creationId="{771B7CB6-E4C4-F841-A2FF-CAFBBAE389A9}"/>
          </ac:spMkLst>
        </pc:spChg>
        <pc:picChg chg="add mod">
          <ac:chgData name="Kun Suo" userId="41c30799-3a2b-4880-86a3-8488be07954a" providerId="ADAL" clId="{0CCEECB3-80B2-5241-AD55-229833A6958B}" dt="2019-12-06T20:50:05.753" v="70" actId="1076"/>
          <ac:picMkLst>
            <pc:docMk/>
            <pc:sldMk cId="1034121911" sldId="458"/>
            <ac:picMk id="6" creationId="{792E994E-DBDD-DD41-8211-51F94A5C4726}"/>
          </ac:picMkLst>
        </pc:picChg>
      </pc:sldChg>
      <pc:sldChg chg="addSp modSp add">
        <pc:chgData name="Kun Suo" userId="41c30799-3a2b-4880-86a3-8488be07954a" providerId="ADAL" clId="{0CCEECB3-80B2-5241-AD55-229833A6958B}" dt="2019-12-06T20:52:33.802" v="106" actId="1076"/>
        <pc:sldMkLst>
          <pc:docMk/>
          <pc:sldMk cId="1701482846" sldId="459"/>
        </pc:sldMkLst>
        <pc:spChg chg="mod">
          <ac:chgData name="Kun Suo" userId="41c30799-3a2b-4880-86a3-8488be07954a" providerId="ADAL" clId="{0CCEECB3-80B2-5241-AD55-229833A6958B}" dt="2019-12-06T20:51:45.991" v="96" actId="27636"/>
          <ac:spMkLst>
            <pc:docMk/>
            <pc:sldMk cId="1701482846" sldId="459"/>
            <ac:spMk id="2" creationId="{F95134A5-6B52-0C4C-970E-5E1B4FAE8117}"/>
          </ac:spMkLst>
        </pc:spChg>
        <pc:spChg chg="mod">
          <ac:chgData name="Kun Suo" userId="41c30799-3a2b-4880-86a3-8488be07954a" providerId="ADAL" clId="{0CCEECB3-80B2-5241-AD55-229833A6958B}" dt="2019-12-06T20:52:15.588" v="103" actId="20577"/>
          <ac:spMkLst>
            <pc:docMk/>
            <pc:sldMk cId="1701482846" sldId="459"/>
            <ac:spMk id="5" creationId="{254A84A5-B515-0A4A-BCD1-01E8CF65B686}"/>
          </ac:spMkLst>
        </pc:spChg>
        <pc:picChg chg="add mod">
          <ac:chgData name="Kun Suo" userId="41c30799-3a2b-4880-86a3-8488be07954a" providerId="ADAL" clId="{0CCEECB3-80B2-5241-AD55-229833A6958B}" dt="2019-12-06T20:52:33.802" v="106" actId="1076"/>
          <ac:picMkLst>
            <pc:docMk/>
            <pc:sldMk cId="1701482846" sldId="459"/>
            <ac:picMk id="6" creationId="{E548D2EC-809D-3A4C-A67D-E6C599E0FB57}"/>
          </ac:picMkLst>
        </pc:picChg>
      </pc:sldChg>
      <pc:sldChg chg="modSp add">
        <pc:chgData name="Kun Suo" userId="41c30799-3a2b-4880-86a3-8488be07954a" providerId="ADAL" clId="{0CCEECB3-80B2-5241-AD55-229833A6958B}" dt="2019-12-06T20:53:13.352" v="110" actId="15"/>
        <pc:sldMkLst>
          <pc:docMk/>
          <pc:sldMk cId="218392022" sldId="460"/>
        </pc:sldMkLst>
        <pc:spChg chg="mod">
          <ac:chgData name="Kun Suo" userId="41c30799-3a2b-4880-86a3-8488be07954a" providerId="ADAL" clId="{0CCEECB3-80B2-5241-AD55-229833A6958B}" dt="2019-12-06T20:53:03.928" v="108"/>
          <ac:spMkLst>
            <pc:docMk/>
            <pc:sldMk cId="218392022" sldId="460"/>
            <ac:spMk id="2" creationId="{1ACEECAA-F3EF-1542-B424-C424C6099DBE}"/>
          </ac:spMkLst>
        </pc:spChg>
        <pc:spChg chg="mod">
          <ac:chgData name="Kun Suo" userId="41c30799-3a2b-4880-86a3-8488be07954a" providerId="ADAL" clId="{0CCEECB3-80B2-5241-AD55-229833A6958B}" dt="2019-12-06T20:53:13.352" v="110" actId="15"/>
          <ac:spMkLst>
            <pc:docMk/>
            <pc:sldMk cId="218392022" sldId="460"/>
            <ac:spMk id="5" creationId="{6F05A906-363B-9247-88ED-B81D395DF89F}"/>
          </ac:spMkLst>
        </pc:spChg>
      </pc:sldChg>
      <pc:sldChg chg="modSp add">
        <pc:chgData name="Kun Suo" userId="41c30799-3a2b-4880-86a3-8488be07954a" providerId="ADAL" clId="{0CCEECB3-80B2-5241-AD55-229833A6958B}" dt="2019-12-06T20:53:47.180" v="115" actId="27636"/>
        <pc:sldMkLst>
          <pc:docMk/>
          <pc:sldMk cId="1843142564" sldId="461"/>
        </pc:sldMkLst>
        <pc:spChg chg="mod">
          <ac:chgData name="Kun Suo" userId="41c30799-3a2b-4880-86a3-8488be07954a" providerId="ADAL" clId="{0CCEECB3-80B2-5241-AD55-229833A6958B}" dt="2019-12-06T20:53:47.180" v="115" actId="27636"/>
          <ac:spMkLst>
            <pc:docMk/>
            <pc:sldMk cId="1843142564" sldId="461"/>
            <ac:spMk id="5" creationId="{6F05A906-363B-9247-88ED-B81D395DF89F}"/>
          </ac:spMkLst>
        </pc:spChg>
      </pc:sldChg>
      <pc:sldChg chg="addSp modSp add">
        <pc:chgData name="Kun Suo" userId="41c30799-3a2b-4880-86a3-8488be07954a" providerId="ADAL" clId="{0CCEECB3-80B2-5241-AD55-229833A6958B}" dt="2019-12-06T20:55:59.227" v="132" actId="1076"/>
        <pc:sldMkLst>
          <pc:docMk/>
          <pc:sldMk cId="1956112043" sldId="462"/>
        </pc:sldMkLst>
        <pc:spChg chg="mod">
          <ac:chgData name="Kun Suo" userId="41c30799-3a2b-4880-86a3-8488be07954a" providerId="ADAL" clId="{0CCEECB3-80B2-5241-AD55-229833A6958B}" dt="2019-12-06T20:54:39.427" v="120" actId="20577"/>
          <ac:spMkLst>
            <pc:docMk/>
            <pc:sldMk cId="1956112043" sldId="462"/>
            <ac:spMk id="2" creationId="{7C1DA77E-E0D8-894C-8D87-F0085ACDDBF1}"/>
          </ac:spMkLst>
        </pc:spChg>
        <pc:spChg chg="mod">
          <ac:chgData name="Kun Suo" userId="41c30799-3a2b-4880-86a3-8488be07954a" providerId="ADAL" clId="{0CCEECB3-80B2-5241-AD55-229833A6958B}" dt="2019-12-06T20:54:51.372" v="122" actId="15"/>
          <ac:spMkLst>
            <pc:docMk/>
            <pc:sldMk cId="1956112043" sldId="462"/>
            <ac:spMk id="5" creationId="{AE125465-743D-5A41-B5DD-9427633E90E6}"/>
          </ac:spMkLst>
        </pc:spChg>
        <pc:spChg chg="add mod">
          <ac:chgData name="Kun Suo" userId="41c30799-3a2b-4880-86a3-8488be07954a" providerId="ADAL" clId="{0CCEECB3-80B2-5241-AD55-229833A6958B}" dt="2019-12-06T20:55:59.227" v="132" actId="1076"/>
          <ac:spMkLst>
            <pc:docMk/>
            <pc:sldMk cId="1956112043" sldId="462"/>
            <ac:spMk id="8" creationId="{568C860E-8BEA-B44E-A0C9-86842AF4C32E}"/>
          </ac:spMkLst>
        </pc:spChg>
        <pc:picChg chg="add mod">
          <ac:chgData name="Kun Suo" userId="41c30799-3a2b-4880-86a3-8488be07954a" providerId="ADAL" clId="{0CCEECB3-80B2-5241-AD55-229833A6958B}" dt="2019-12-06T20:55:55.026" v="130" actId="1076"/>
          <ac:picMkLst>
            <pc:docMk/>
            <pc:sldMk cId="1956112043" sldId="462"/>
            <ac:picMk id="6" creationId="{DB0AD50A-7E16-3E4D-862C-3158EC44FB9D}"/>
          </ac:picMkLst>
        </pc:picChg>
        <pc:picChg chg="add mod">
          <ac:chgData name="Kun Suo" userId="41c30799-3a2b-4880-86a3-8488be07954a" providerId="ADAL" clId="{0CCEECB3-80B2-5241-AD55-229833A6958B}" dt="2019-12-06T20:55:53.626" v="129" actId="1076"/>
          <ac:picMkLst>
            <pc:docMk/>
            <pc:sldMk cId="1956112043" sldId="462"/>
            <ac:picMk id="7" creationId="{67736CE4-EEA0-7945-9596-87A21AA41CA2}"/>
          </ac:picMkLst>
        </pc:picChg>
      </pc:sldChg>
      <pc:sldChg chg="addSp delSp modSp add">
        <pc:chgData name="Kun Suo" userId="41c30799-3a2b-4880-86a3-8488be07954a" providerId="ADAL" clId="{0CCEECB3-80B2-5241-AD55-229833A6958B}" dt="2019-12-07T15:14:57.923" v="358" actId="1076"/>
        <pc:sldMkLst>
          <pc:docMk/>
          <pc:sldMk cId="3482832714" sldId="463"/>
        </pc:sldMkLst>
        <pc:spChg chg="mod">
          <ac:chgData name="Kun Suo" userId="41c30799-3a2b-4880-86a3-8488be07954a" providerId="ADAL" clId="{0CCEECB3-80B2-5241-AD55-229833A6958B}" dt="2019-12-06T21:02:09.756" v="156"/>
          <ac:spMkLst>
            <pc:docMk/>
            <pc:sldMk cId="3482832714" sldId="463"/>
            <ac:spMk id="2" creationId="{E4BA557A-7F63-5748-BF63-3364FB7640D0}"/>
          </ac:spMkLst>
        </pc:spChg>
        <pc:spChg chg="mod">
          <ac:chgData name="Kun Suo" userId="41c30799-3a2b-4880-86a3-8488be07954a" providerId="ADAL" clId="{0CCEECB3-80B2-5241-AD55-229833A6958B}" dt="2019-12-07T15:06:06.219" v="348" actId="20577"/>
          <ac:spMkLst>
            <pc:docMk/>
            <pc:sldMk cId="3482832714" sldId="463"/>
            <ac:spMk id="5" creationId="{E4E6218A-CAE6-6344-8AE9-A97AC351C253}"/>
          </ac:spMkLst>
        </pc:spChg>
        <pc:spChg chg="add mod">
          <ac:chgData name="Kun Suo" userId="41c30799-3a2b-4880-86a3-8488be07954a" providerId="ADAL" clId="{0CCEECB3-80B2-5241-AD55-229833A6958B}" dt="2019-12-06T21:03:07.463" v="166" actId="20577"/>
          <ac:spMkLst>
            <pc:docMk/>
            <pc:sldMk cId="3482832714" sldId="463"/>
            <ac:spMk id="7" creationId="{C0015066-27B8-5346-8D8C-DDA281A3378D}"/>
          </ac:spMkLst>
        </pc:spChg>
        <pc:spChg chg="add mod">
          <ac:chgData name="Kun Suo" userId="41c30799-3a2b-4880-86a3-8488be07954a" providerId="ADAL" clId="{0CCEECB3-80B2-5241-AD55-229833A6958B}" dt="2019-12-06T21:03:14.533" v="171" actId="20577"/>
          <ac:spMkLst>
            <pc:docMk/>
            <pc:sldMk cId="3482832714" sldId="463"/>
            <ac:spMk id="8" creationId="{AF58F653-BA08-8244-B705-35EBC71A8164}"/>
          </ac:spMkLst>
        </pc:spChg>
        <pc:spChg chg="add mod">
          <ac:chgData name="Kun Suo" userId="41c30799-3a2b-4880-86a3-8488be07954a" providerId="ADAL" clId="{0CCEECB3-80B2-5241-AD55-229833A6958B}" dt="2019-12-06T21:03:20.598" v="175" actId="20577"/>
          <ac:spMkLst>
            <pc:docMk/>
            <pc:sldMk cId="3482832714" sldId="463"/>
            <ac:spMk id="9" creationId="{4ABF45F0-09D6-6048-9C55-BEEA958A2366}"/>
          </ac:spMkLst>
        </pc:spChg>
        <pc:spChg chg="add">
          <ac:chgData name="Kun Suo" userId="41c30799-3a2b-4880-86a3-8488be07954a" providerId="ADAL" clId="{0CCEECB3-80B2-5241-AD55-229833A6958B}" dt="2019-12-06T21:02:43.451" v="158"/>
          <ac:spMkLst>
            <pc:docMk/>
            <pc:sldMk cId="3482832714" sldId="463"/>
            <ac:spMk id="10" creationId="{0D4F1365-0960-D747-A391-4B77E72AD1B1}"/>
          </ac:spMkLst>
        </pc:spChg>
        <pc:picChg chg="add del mod">
          <ac:chgData name="Kun Suo" userId="41c30799-3a2b-4880-86a3-8488be07954a" providerId="ADAL" clId="{0CCEECB3-80B2-5241-AD55-229833A6958B}" dt="2019-12-07T15:14:35.264" v="356" actId="478"/>
          <ac:picMkLst>
            <pc:docMk/>
            <pc:sldMk cId="3482832714" sldId="463"/>
            <ac:picMk id="6" creationId="{4DE91BC6-EEFF-C64C-A5B0-6DBCDDE208B1}"/>
          </ac:picMkLst>
        </pc:picChg>
        <pc:picChg chg="add mod">
          <ac:chgData name="Kun Suo" userId="41c30799-3a2b-4880-86a3-8488be07954a" providerId="ADAL" clId="{0CCEECB3-80B2-5241-AD55-229833A6958B}" dt="2019-12-07T15:14:57.923" v="358" actId="1076"/>
          <ac:picMkLst>
            <pc:docMk/>
            <pc:sldMk cId="3482832714" sldId="463"/>
            <ac:picMk id="14" creationId="{E6D345AD-0F79-8441-92D1-E928B500F805}"/>
          </ac:picMkLst>
        </pc:pic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1" creationId="{039C47AB-40C9-CA44-BE60-C9265B0DA6C1}"/>
          </ac:cxnSpMkLst>
        </pc:cxn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2" creationId="{A83CA065-E24C-CE4D-A470-BCDC9E2B4F58}"/>
          </ac:cxnSpMkLst>
        </pc:cxn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3" creationId="{5C3CF927-D584-5442-83FC-D44DD0E765D9}"/>
          </ac:cxnSpMkLst>
        </pc:cxnChg>
      </pc:sldChg>
      <pc:sldChg chg="addSp delSp modSp add">
        <pc:chgData name="Kun Suo" userId="41c30799-3a2b-4880-86a3-8488be07954a" providerId="ADAL" clId="{0CCEECB3-80B2-5241-AD55-229833A6958B}" dt="2019-12-06T21:07:26.551" v="212" actId="20577"/>
        <pc:sldMkLst>
          <pc:docMk/>
          <pc:sldMk cId="2758229672" sldId="464"/>
        </pc:sldMkLst>
        <pc:spChg chg="add mod">
          <ac:chgData name="Kun Suo" userId="41c30799-3a2b-4880-86a3-8488be07954a" providerId="ADAL" clId="{0CCEECB3-80B2-5241-AD55-229833A6958B}" dt="2019-12-06T21:06:52.950" v="184" actId="693"/>
          <ac:spMkLst>
            <pc:docMk/>
            <pc:sldMk cId="2758229672" sldId="464"/>
            <ac:spMk id="5" creationId="{2E0217E6-E5FF-DB4B-91A7-07FF0A095D16}"/>
          </ac:spMkLst>
        </pc:spChg>
        <pc:spChg chg="add mod">
          <ac:chgData name="Kun Suo" userId="41c30799-3a2b-4880-86a3-8488be07954a" providerId="ADAL" clId="{0CCEECB3-80B2-5241-AD55-229833A6958B}" dt="2019-12-06T21:07:06.027" v="188" actId="208"/>
          <ac:spMkLst>
            <pc:docMk/>
            <pc:sldMk cId="2758229672" sldId="464"/>
            <ac:spMk id="9" creationId="{89514B0B-43A9-DA49-9E1B-A0EFE3AC7BF9}"/>
          </ac:spMkLst>
        </pc:spChg>
        <pc:spChg chg="add mod">
          <ac:chgData name="Kun Suo" userId="41c30799-3a2b-4880-86a3-8488be07954a" providerId="ADAL" clId="{0CCEECB3-80B2-5241-AD55-229833A6958B}" dt="2019-12-06T21:07:17.597" v="204" actId="1076"/>
          <ac:spMkLst>
            <pc:docMk/>
            <pc:sldMk cId="2758229672" sldId="464"/>
            <ac:spMk id="10" creationId="{5618A10D-91A5-5040-BD0B-193F04C93CEA}"/>
          </ac:spMkLst>
        </pc:spChg>
        <pc:spChg chg="add mod">
          <ac:chgData name="Kun Suo" userId="41c30799-3a2b-4880-86a3-8488be07954a" providerId="ADAL" clId="{0CCEECB3-80B2-5241-AD55-229833A6958B}" dt="2019-12-06T21:07:26.551" v="212" actId="20577"/>
          <ac:spMkLst>
            <pc:docMk/>
            <pc:sldMk cId="2758229672" sldId="464"/>
            <ac:spMk id="11" creationId="{CCC81AA4-187B-3247-9274-4DC1095FAF93}"/>
          </ac:spMkLst>
        </pc:spChg>
        <pc:picChg chg="del">
          <ac:chgData name="Kun Suo" userId="41c30799-3a2b-4880-86a3-8488be07954a" providerId="ADAL" clId="{0CCEECB3-80B2-5241-AD55-229833A6958B}" dt="2019-12-06T21:06:01.669" v="177" actId="478"/>
          <ac:picMkLst>
            <pc:docMk/>
            <pc:sldMk cId="2758229672" sldId="464"/>
            <ac:picMk id="6" creationId="{6A86C35D-9BCD-9046-8231-6AA81BB96745}"/>
          </ac:picMkLst>
        </pc:picChg>
        <pc:picChg chg="add mod">
          <ac:chgData name="Kun Suo" userId="41c30799-3a2b-4880-86a3-8488be07954a" providerId="ADAL" clId="{0CCEECB3-80B2-5241-AD55-229833A6958B}" dt="2019-12-06T21:06:13.773" v="179" actId="1076"/>
          <ac:picMkLst>
            <pc:docMk/>
            <pc:sldMk cId="2758229672" sldId="464"/>
            <ac:picMk id="8" creationId="{E5ED0051-3C04-1444-B735-82C592F3B111}"/>
          </ac:picMkLst>
        </pc:picChg>
      </pc:sldChg>
      <pc:sldChg chg="modSp add del">
        <pc:chgData name="Kun Suo" userId="41c30799-3a2b-4880-86a3-8488be07954a" providerId="ADAL" clId="{0CCEECB3-80B2-5241-AD55-229833A6958B}" dt="2019-12-08T01:26:52.636" v="1869" actId="2696"/>
        <pc:sldMkLst>
          <pc:docMk/>
          <pc:sldMk cId="1902043320" sldId="465"/>
        </pc:sldMkLst>
        <pc:spChg chg="mod">
          <ac:chgData name="Kun Suo" userId="41c30799-3a2b-4880-86a3-8488be07954a" providerId="ADAL" clId="{0CCEECB3-80B2-5241-AD55-229833A6958B}" dt="2019-12-06T21:08:07.647" v="217" actId="20577"/>
          <ac:spMkLst>
            <pc:docMk/>
            <pc:sldMk cId="1902043320" sldId="465"/>
            <ac:spMk id="2" creationId="{ECE6D860-2F50-1444-8974-10365B24A2B0}"/>
          </ac:spMkLst>
        </pc:spChg>
        <pc:spChg chg="mod">
          <ac:chgData name="Kun Suo" userId="41c30799-3a2b-4880-86a3-8488be07954a" providerId="ADAL" clId="{0CCEECB3-80B2-5241-AD55-229833A6958B}" dt="2019-12-06T21:08:17.784" v="219" actId="15"/>
          <ac:spMkLst>
            <pc:docMk/>
            <pc:sldMk cId="1902043320" sldId="465"/>
            <ac:spMk id="5" creationId="{087E61EF-E3CF-784F-9FD8-67E42C34161A}"/>
          </ac:spMkLst>
        </pc:spChg>
      </pc:sldChg>
      <pc:sldChg chg="modSp add del">
        <pc:chgData name="Kun Suo" userId="41c30799-3a2b-4880-86a3-8488be07954a" providerId="ADAL" clId="{0CCEECB3-80B2-5241-AD55-229833A6958B}" dt="2019-12-08T01:26:52.650" v="1870" actId="2696"/>
        <pc:sldMkLst>
          <pc:docMk/>
          <pc:sldMk cId="3311761609" sldId="466"/>
        </pc:sldMkLst>
        <pc:spChg chg="mod">
          <ac:chgData name="Kun Suo" userId="41c30799-3a2b-4880-86a3-8488be07954a" providerId="ADAL" clId="{0CCEECB3-80B2-5241-AD55-229833A6958B}" dt="2019-12-06T21:08:34.046" v="221"/>
          <ac:spMkLst>
            <pc:docMk/>
            <pc:sldMk cId="3311761609" sldId="466"/>
            <ac:spMk id="2" creationId="{0360A820-A2A9-AB46-9A56-26A03AAE0C60}"/>
          </ac:spMkLst>
        </pc:spChg>
        <pc:spChg chg="mod">
          <ac:chgData name="Kun Suo" userId="41c30799-3a2b-4880-86a3-8488be07954a" providerId="ADAL" clId="{0CCEECB3-80B2-5241-AD55-229833A6958B}" dt="2019-12-06T21:08:41.566" v="223" actId="27636"/>
          <ac:spMkLst>
            <pc:docMk/>
            <pc:sldMk cId="3311761609" sldId="466"/>
            <ac:spMk id="5" creationId="{82186DE7-423E-9047-9D55-4DF5AA8A9B7E}"/>
          </ac:spMkLst>
        </pc:spChg>
      </pc:sldChg>
      <pc:sldChg chg="modSp add del">
        <pc:chgData name="Kun Suo" userId="41c30799-3a2b-4880-86a3-8488be07954a" providerId="ADAL" clId="{0CCEECB3-80B2-5241-AD55-229833A6958B}" dt="2019-12-08T01:26:52.688" v="1873" actId="2696"/>
        <pc:sldMkLst>
          <pc:docMk/>
          <pc:sldMk cId="975384013" sldId="467"/>
        </pc:sldMkLst>
        <pc:spChg chg="mod">
          <ac:chgData name="Kun Suo" userId="41c30799-3a2b-4880-86a3-8488be07954a" providerId="ADAL" clId="{0CCEECB3-80B2-5241-AD55-229833A6958B}" dt="2019-12-06T21:08:53.275" v="229" actId="27636"/>
          <ac:spMkLst>
            <pc:docMk/>
            <pc:sldMk cId="975384013" sldId="467"/>
            <ac:spMk id="2" creationId="{67C4CC4F-4D46-B548-9AB5-9C4329CDDE8D}"/>
          </ac:spMkLst>
        </pc:spChg>
        <pc:spChg chg="mod">
          <ac:chgData name="Kun Suo" userId="41c30799-3a2b-4880-86a3-8488be07954a" providerId="ADAL" clId="{0CCEECB3-80B2-5241-AD55-229833A6958B}" dt="2019-12-06T21:09:00.766" v="231" actId="27636"/>
          <ac:spMkLst>
            <pc:docMk/>
            <pc:sldMk cId="975384013" sldId="467"/>
            <ac:spMk id="5" creationId="{60241C8D-B279-F647-9F6D-C477F3760DEE}"/>
          </ac:spMkLst>
        </pc:spChg>
      </pc:sldChg>
      <pc:sldChg chg="modSp add del">
        <pc:chgData name="Kun Suo" userId="41c30799-3a2b-4880-86a3-8488be07954a" providerId="ADAL" clId="{0CCEECB3-80B2-5241-AD55-229833A6958B}" dt="2019-12-08T01:26:52.666" v="1871" actId="2696"/>
        <pc:sldMkLst>
          <pc:docMk/>
          <pc:sldMk cId="3341782851" sldId="468"/>
        </pc:sldMkLst>
        <pc:spChg chg="mod">
          <ac:chgData name="Kun Suo" userId="41c30799-3a2b-4880-86a3-8488be07954a" providerId="ADAL" clId="{0CCEECB3-80B2-5241-AD55-229833A6958B}" dt="2019-12-06T21:09:35.370" v="233"/>
          <ac:spMkLst>
            <pc:docMk/>
            <pc:sldMk cId="3341782851" sldId="468"/>
            <ac:spMk id="2" creationId="{5FDBAF0C-B8E0-844F-A369-A6C9D2314B21}"/>
          </ac:spMkLst>
        </pc:spChg>
        <pc:spChg chg="mod">
          <ac:chgData name="Kun Suo" userId="41c30799-3a2b-4880-86a3-8488be07954a" providerId="ADAL" clId="{0CCEECB3-80B2-5241-AD55-229833A6958B}" dt="2019-12-06T21:09:45.397" v="237" actId="27636"/>
          <ac:spMkLst>
            <pc:docMk/>
            <pc:sldMk cId="3341782851" sldId="468"/>
            <ac:spMk id="5" creationId="{DC16A94E-7384-C244-80B2-7A15930A14F2}"/>
          </ac:spMkLst>
        </pc:spChg>
      </pc:sldChg>
      <pc:sldChg chg="addSp modSp add del">
        <pc:chgData name="Kun Suo" userId="41c30799-3a2b-4880-86a3-8488be07954a" providerId="ADAL" clId="{0CCEECB3-80B2-5241-AD55-229833A6958B}" dt="2019-12-08T01:26:52.680" v="1872" actId="2696"/>
        <pc:sldMkLst>
          <pc:docMk/>
          <pc:sldMk cId="3688431924" sldId="469"/>
        </pc:sldMkLst>
        <pc:spChg chg="mod">
          <ac:chgData name="Kun Suo" userId="41c30799-3a2b-4880-86a3-8488be07954a" providerId="ADAL" clId="{0CCEECB3-80B2-5241-AD55-229833A6958B}" dt="2019-12-06T21:11:20.633" v="258" actId="20577"/>
          <ac:spMkLst>
            <pc:docMk/>
            <pc:sldMk cId="3688431924" sldId="469"/>
            <ac:spMk id="2" creationId="{3231BF50-1B2D-3844-A20C-D5FBFA73CE68}"/>
          </ac:spMkLst>
        </pc:spChg>
        <pc:spChg chg="mod">
          <ac:chgData name="Kun Suo" userId="41c30799-3a2b-4880-86a3-8488be07954a" providerId="ADAL" clId="{0CCEECB3-80B2-5241-AD55-229833A6958B}" dt="2019-12-06T21:11:44.409" v="264" actId="14100"/>
          <ac:spMkLst>
            <pc:docMk/>
            <pc:sldMk cId="3688431924" sldId="469"/>
            <ac:spMk id="5" creationId="{53FFE7BD-1B7C-4B4C-B71C-F6DA93D4697C}"/>
          </ac:spMkLst>
        </pc:spChg>
        <pc:spChg chg="add mod">
          <ac:chgData name="Kun Suo" userId="41c30799-3a2b-4880-86a3-8488be07954a" providerId="ADAL" clId="{0CCEECB3-80B2-5241-AD55-229833A6958B}" dt="2019-12-06T21:12:15.677" v="278" actId="1076"/>
          <ac:spMkLst>
            <pc:docMk/>
            <pc:sldMk cId="3688431924" sldId="469"/>
            <ac:spMk id="6" creationId="{98453709-6F52-7043-8007-771925A789AE}"/>
          </ac:spMkLst>
        </pc:spChg>
        <pc:spChg chg="add mod">
          <ac:chgData name="Kun Suo" userId="41c30799-3a2b-4880-86a3-8488be07954a" providerId="ADAL" clId="{0CCEECB3-80B2-5241-AD55-229833A6958B}" dt="2019-12-06T21:12:15.677" v="278" actId="1076"/>
          <ac:spMkLst>
            <pc:docMk/>
            <pc:sldMk cId="3688431924" sldId="469"/>
            <ac:spMk id="7" creationId="{A0D4C3C5-8990-1443-9F12-61B373E9DF1B}"/>
          </ac:spMkLst>
        </pc:spChg>
      </pc:sldChg>
      <pc:sldChg chg="addSp delSp modSp add ord">
        <pc:chgData name="Kun Suo" userId="41c30799-3a2b-4880-86a3-8488be07954a" providerId="ADAL" clId="{0CCEECB3-80B2-5241-AD55-229833A6958B}" dt="2019-12-07T15:05:17.107" v="346"/>
        <pc:sldMkLst>
          <pc:docMk/>
          <pc:sldMk cId="1382675305" sldId="470"/>
        </pc:sldMkLst>
        <pc:spChg chg="mod">
          <ac:chgData name="Kun Suo" userId="41c30799-3a2b-4880-86a3-8488be07954a" providerId="ADAL" clId="{0CCEECB3-80B2-5241-AD55-229833A6958B}" dt="2019-12-06T21:13:48.673" v="281" actId="27636"/>
          <ac:spMkLst>
            <pc:docMk/>
            <pc:sldMk cId="1382675305" sldId="470"/>
            <ac:spMk id="2" creationId="{1E0A9C33-4CDF-BB46-A9FF-48471341EFDF}"/>
          </ac:spMkLst>
        </pc:spChg>
        <pc:spChg chg="del">
          <ac:chgData name="Kun Suo" userId="41c30799-3a2b-4880-86a3-8488be07954a" providerId="ADAL" clId="{0CCEECB3-80B2-5241-AD55-229833A6958B}" dt="2019-12-06T21:14:23.207" v="282" actId="478"/>
          <ac:spMkLst>
            <pc:docMk/>
            <pc:sldMk cId="1382675305" sldId="470"/>
            <ac:spMk id="5" creationId="{CD32AC8A-4F6A-5346-8FF6-2DA0DF41EDF8}"/>
          </ac:spMkLst>
        </pc:spChg>
        <pc:graphicFrameChg chg="add mod modGraphic">
          <ac:chgData name="Kun Suo" userId="41c30799-3a2b-4880-86a3-8488be07954a" providerId="ADAL" clId="{0CCEECB3-80B2-5241-AD55-229833A6958B}" dt="2019-12-06T21:14:56.986" v="292" actId="1076"/>
          <ac:graphicFrameMkLst>
            <pc:docMk/>
            <pc:sldMk cId="1382675305" sldId="470"/>
            <ac:graphicFrameMk id="6" creationId="{6B8376A8-5E5D-FB40-B27F-392F6090A27B}"/>
          </ac:graphicFrameMkLst>
        </pc:graphicFrameChg>
      </pc:sldChg>
      <pc:sldChg chg="addSp delSp modSp add">
        <pc:chgData name="Kun Suo" userId="41c30799-3a2b-4880-86a3-8488be07954a" providerId="ADAL" clId="{0CCEECB3-80B2-5241-AD55-229833A6958B}" dt="2019-12-07T15:14:13.315" v="355" actId="1076"/>
        <pc:sldMkLst>
          <pc:docMk/>
          <pc:sldMk cId="79055019" sldId="471"/>
        </pc:sldMkLst>
        <pc:spChg chg="mod">
          <ac:chgData name="Kun Suo" userId="41c30799-3a2b-4880-86a3-8488be07954a" providerId="ADAL" clId="{0CCEECB3-80B2-5241-AD55-229833A6958B}" dt="2019-12-07T15:00:45.112" v="303"/>
          <ac:spMkLst>
            <pc:docMk/>
            <pc:sldMk cId="79055019" sldId="471"/>
            <ac:spMk id="2" creationId="{0FF57D5C-7B19-FF4F-9812-B3705A1D7943}"/>
          </ac:spMkLst>
        </pc:spChg>
        <pc:spChg chg="mod">
          <ac:chgData name="Kun Suo" userId="41c30799-3a2b-4880-86a3-8488be07954a" providerId="ADAL" clId="{0CCEECB3-80B2-5241-AD55-229833A6958B}" dt="2019-12-07T15:01:01.075" v="305" actId="14100"/>
          <ac:spMkLst>
            <pc:docMk/>
            <pc:sldMk cId="79055019" sldId="471"/>
            <ac:spMk id="5" creationId="{A705BDB4-6E8C-0E40-A21D-12A66C021313}"/>
          </ac:spMkLst>
        </pc:spChg>
        <pc:spChg chg="add del mod">
          <ac:chgData name="Kun Suo" userId="41c30799-3a2b-4880-86a3-8488be07954a" providerId="ADAL" clId="{0CCEECB3-80B2-5241-AD55-229833A6958B}" dt="2019-12-07T15:01:46.820" v="317" actId="478"/>
          <ac:spMkLst>
            <pc:docMk/>
            <pc:sldMk cId="79055019" sldId="471"/>
            <ac:spMk id="6" creationId="{9C89AF57-1F4D-B34A-9433-74E9525E7B25}"/>
          </ac:spMkLst>
        </pc:spChg>
        <pc:picChg chg="add del mod">
          <ac:chgData name="Kun Suo" userId="41c30799-3a2b-4880-86a3-8488be07954a" providerId="ADAL" clId="{0CCEECB3-80B2-5241-AD55-229833A6958B}" dt="2019-12-07T15:13:51.631" v="353" actId="478"/>
          <ac:picMkLst>
            <pc:docMk/>
            <pc:sldMk cId="79055019" sldId="471"/>
            <ac:picMk id="7" creationId="{53FC4F02-0C27-EE43-85D7-2986FE3B5AE0}"/>
          </ac:picMkLst>
        </pc:picChg>
        <pc:picChg chg="add mod">
          <ac:chgData name="Kun Suo" userId="41c30799-3a2b-4880-86a3-8488be07954a" providerId="ADAL" clId="{0CCEECB3-80B2-5241-AD55-229833A6958B}" dt="2019-12-07T15:14:13.315" v="355" actId="1076"/>
          <ac:picMkLst>
            <pc:docMk/>
            <pc:sldMk cId="79055019" sldId="471"/>
            <ac:picMk id="8" creationId="{D26FF589-8E80-EA46-82C7-43420B7676A7}"/>
          </ac:picMkLst>
        </pc:picChg>
      </pc:sldChg>
      <pc:sldChg chg="addSp delSp modSp add">
        <pc:chgData name="Kun Suo" userId="41c30799-3a2b-4880-86a3-8488be07954a" providerId="ADAL" clId="{0CCEECB3-80B2-5241-AD55-229833A6958B}" dt="2019-12-07T15:24:14.863" v="457" actId="1076"/>
        <pc:sldMkLst>
          <pc:docMk/>
          <pc:sldMk cId="784410658" sldId="472"/>
        </pc:sldMkLst>
        <pc:spChg chg="mod">
          <ac:chgData name="Kun Suo" userId="41c30799-3a2b-4880-86a3-8488be07954a" providerId="ADAL" clId="{0CCEECB3-80B2-5241-AD55-229833A6958B}" dt="2019-12-07T15:20:55.452" v="430" actId="20577"/>
          <ac:spMkLst>
            <pc:docMk/>
            <pc:sldMk cId="784410658" sldId="472"/>
            <ac:spMk id="2" creationId="{B8E61017-789E-F340-AD71-20217FDCE003}"/>
          </ac:spMkLst>
        </pc:spChg>
        <pc:spChg chg="del">
          <ac:chgData name="Kun Suo" userId="41c30799-3a2b-4880-86a3-8488be07954a" providerId="ADAL" clId="{0CCEECB3-80B2-5241-AD55-229833A6958B}" dt="2019-12-07T15:21:10.198" v="431" actId="478"/>
          <ac:spMkLst>
            <pc:docMk/>
            <pc:sldMk cId="784410658" sldId="472"/>
            <ac:spMk id="5" creationId="{4E889C15-2949-7E40-9B95-AF01B0D52E4E}"/>
          </ac:spMkLst>
        </pc:spChg>
        <pc:spChg chg="add mod">
          <ac:chgData name="Kun Suo" userId="41c30799-3a2b-4880-86a3-8488be07954a" providerId="ADAL" clId="{0CCEECB3-80B2-5241-AD55-229833A6958B}" dt="2019-12-07T15:22:14.662" v="445" actId="20577"/>
          <ac:spMkLst>
            <pc:docMk/>
            <pc:sldMk cId="784410658" sldId="472"/>
            <ac:spMk id="7" creationId="{CA2C20D1-288C-114E-8E00-B6C2887F40C4}"/>
          </ac:spMkLst>
        </pc:spChg>
        <pc:spChg chg="add mod">
          <ac:chgData name="Kun Suo" userId="41c30799-3a2b-4880-86a3-8488be07954a" providerId="ADAL" clId="{0CCEECB3-80B2-5241-AD55-229833A6958B}" dt="2019-12-07T15:24:14.863" v="457" actId="1076"/>
          <ac:spMkLst>
            <pc:docMk/>
            <pc:sldMk cId="784410658" sldId="472"/>
            <ac:spMk id="8" creationId="{83EA3922-1A0F-0E4A-975B-9E61981174D1}"/>
          </ac:spMkLst>
        </pc:spChg>
        <pc:picChg chg="add mod">
          <ac:chgData name="Kun Suo" userId="41c30799-3a2b-4880-86a3-8488be07954a" providerId="ADAL" clId="{0CCEECB3-80B2-5241-AD55-229833A6958B}" dt="2019-12-07T15:21:11.876" v="433" actId="1076"/>
          <ac:picMkLst>
            <pc:docMk/>
            <pc:sldMk cId="784410658" sldId="472"/>
            <ac:picMk id="6" creationId="{52BD5BEC-81A9-9844-9CA6-5035FC9A71F1}"/>
          </ac:picMkLst>
        </pc:picChg>
      </pc:sldChg>
      <pc:sldChg chg="addSp delSp modSp add">
        <pc:chgData name="Kun Suo" userId="41c30799-3a2b-4880-86a3-8488be07954a" providerId="ADAL" clId="{0CCEECB3-80B2-5241-AD55-229833A6958B}" dt="2019-12-07T15:23:32.549" v="455" actId="1076"/>
        <pc:sldMkLst>
          <pc:docMk/>
          <pc:sldMk cId="30024033" sldId="473"/>
        </pc:sldMkLst>
        <pc:spChg chg="del">
          <ac:chgData name="Kun Suo" userId="41c30799-3a2b-4880-86a3-8488be07954a" providerId="ADAL" clId="{0CCEECB3-80B2-5241-AD55-229833A6958B}" dt="2019-12-07T15:22:29.101" v="448" actId="478"/>
          <ac:spMkLst>
            <pc:docMk/>
            <pc:sldMk cId="30024033" sldId="473"/>
            <ac:spMk id="7" creationId="{CA2C20D1-288C-114E-8E00-B6C2887F40C4}"/>
          </ac:spMkLst>
        </pc:spChg>
        <pc:spChg chg="add mod">
          <ac:chgData name="Kun Suo" userId="41c30799-3a2b-4880-86a3-8488be07954a" providerId="ADAL" clId="{0CCEECB3-80B2-5241-AD55-229833A6958B}" dt="2019-12-07T15:22:53.339" v="450"/>
          <ac:spMkLst>
            <pc:docMk/>
            <pc:sldMk cId="30024033" sldId="473"/>
            <ac:spMk id="8" creationId="{D58F6303-60D3-5446-BFCF-99B584E2922B}"/>
          </ac:spMkLst>
        </pc:spChg>
        <pc:picChg chg="add del mod">
          <ac:chgData name="Kun Suo" userId="41c30799-3a2b-4880-86a3-8488be07954a" providerId="ADAL" clId="{0CCEECB3-80B2-5241-AD55-229833A6958B}" dt="2019-12-07T15:23:27.085" v="453" actId="478"/>
          <ac:picMkLst>
            <pc:docMk/>
            <pc:sldMk cId="30024033" sldId="473"/>
            <ac:picMk id="5" creationId="{10DE5348-6A9D-7D4A-A1D3-B80433FD8E0C}"/>
          </ac:picMkLst>
        </pc:picChg>
        <pc:picChg chg="del">
          <ac:chgData name="Kun Suo" userId="41c30799-3a2b-4880-86a3-8488be07954a" providerId="ADAL" clId="{0CCEECB3-80B2-5241-AD55-229833A6958B}" dt="2019-12-07T15:22:28.242" v="447" actId="478"/>
          <ac:picMkLst>
            <pc:docMk/>
            <pc:sldMk cId="30024033" sldId="473"/>
            <ac:picMk id="6" creationId="{52BD5BEC-81A9-9844-9CA6-5035FC9A71F1}"/>
          </ac:picMkLst>
        </pc:picChg>
        <pc:picChg chg="add mod">
          <ac:chgData name="Kun Suo" userId="41c30799-3a2b-4880-86a3-8488be07954a" providerId="ADAL" clId="{0CCEECB3-80B2-5241-AD55-229833A6958B}" dt="2019-12-07T15:23:32.549" v="455" actId="1076"/>
          <ac:picMkLst>
            <pc:docMk/>
            <pc:sldMk cId="30024033" sldId="473"/>
            <ac:picMk id="9" creationId="{AE265AD7-1B35-544D-85F0-A4A9728538A4}"/>
          </ac:picMkLst>
        </pc:picChg>
      </pc:sldChg>
      <pc:sldChg chg="addSp modSp add">
        <pc:chgData name="Kun Suo" userId="41c30799-3a2b-4880-86a3-8488be07954a" providerId="ADAL" clId="{0CCEECB3-80B2-5241-AD55-229833A6958B}" dt="2019-12-07T15:25:46.830" v="465" actId="1076"/>
        <pc:sldMkLst>
          <pc:docMk/>
          <pc:sldMk cId="1871980636" sldId="474"/>
        </pc:sldMkLst>
        <pc:spChg chg="mod">
          <ac:chgData name="Kun Suo" userId="41c30799-3a2b-4880-86a3-8488be07954a" providerId="ADAL" clId="{0CCEECB3-80B2-5241-AD55-229833A6958B}" dt="2019-12-07T15:25:17.008" v="461"/>
          <ac:spMkLst>
            <pc:docMk/>
            <pc:sldMk cId="1871980636" sldId="474"/>
            <ac:spMk id="2" creationId="{3457C6B7-FB3E-4546-B931-73D65C91E343}"/>
          </ac:spMkLst>
        </pc:spChg>
        <pc:spChg chg="mod">
          <ac:chgData name="Kun Suo" userId="41c30799-3a2b-4880-86a3-8488be07954a" providerId="ADAL" clId="{0CCEECB3-80B2-5241-AD55-229833A6958B}" dt="2019-12-07T15:25:43.546" v="463" actId="27636"/>
          <ac:spMkLst>
            <pc:docMk/>
            <pc:sldMk cId="1871980636" sldId="474"/>
            <ac:spMk id="5" creationId="{9D4E99B3-DE4B-C745-8111-275B857AE649}"/>
          </ac:spMkLst>
        </pc:spChg>
        <pc:picChg chg="add mod">
          <ac:chgData name="Kun Suo" userId="41c30799-3a2b-4880-86a3-8488be07954a" providerId="ADAL" clId="{0CCEECB3-80B2-5241-AD55-229833A6958B}" dt="2019-12-07T15:25:46.830" v="465" actId="1076"/>
          <ac:picMkLst>
            <pc:docMk/>
            <pc:sldMk cId="1871980636" sldId="474"/>
            <ac:picMk id="6" creationId="{C34D0537-0241-974A-A0BE-9516D9BCD06E}"/>
          </ac:picMkLst>
        </pc:picChg>
      </pc:sldChg>
      <pc:sldChg chg="modSp add">
        <pc:chgData name="Kun Suo" userId="41c30799-3a2b-4880-86a3-8488be07954a" providerId="ADAL" clId="{0CCEECB3-80B2-5241-AD55-229833A6958B}" dt="2019-12-07T15:26:50.934" v="469" actId="27636"/>
        <pc:sldMkLst>
          <pc:docMk/>
          <pc:sldMk cId="3429966866" sldId="475"/>
        </pc:sldMkLst>
        <pc:spChg chg="mod">
          <ac:chgData name="Kun Suo" userId="41c30799-3a2b-4880-86a3-8488be07954a" providerId="ADAL" clId="{0CCEECB3-80B2-5241-AD55-229833A6958B}" dt="2019-12-07T15:26:44.946" v="467"/>
          <ac:spMkLst>
            <pc:docMk/>
            <pc:sldMk cId="3429966866" sldId="475"/>
            <ac:spMk id="2" creationId="{C7D02185-950C-DD49-BC35-9BF68E1C4832}"/>
          </ac:spMkLst>
        </pc:spChg>
        <pc:spChg chg="mod">
          <ac:chgData name="Kun Suo" userId="41c30799-3a2b-4880-86a3-8488be07954a" providerId="ADAL" clId="{0CCEECB3-80B2-5241-AD55-229833A6958B}" dt="2019-12-07T15:26:50.934" v="469" actId="27636"/>
          <ac:spMkLst>
            <pc:docMk/>
            <pc:sldMk cId="3429966866" sldId="475"/>
            <ac:spMk id="5" creationId="{2AFE52F8-F448-EB4F-8194-B8123C1A8912}"/>
          </ac:spMkLst>
        </pc:spChg>
      </pc:sldChg>
      <pc:sldChg chg="addSp delSp modSp add">
        <pc:chgData name="Kun Suo" userId="41c30799-3a2b-4880-86a3-8488be07954a" providerId="ADAL" clId="{0CCEECB3-80B2-5241-AD55-229833A6958B}" dt="2019-12-07T20:01:21.063" v="1041" actId="20577"/>
        <pc:sldMkLst>
          <pc:docMk/>
          <pc:sldMk cId="659247022" sldId="476"/>
        </pc:sldMkLst>
        <pc:spChg chg="del">
          <ac:chgData name="Kun Suo" userId="41c30799-3a2b-4880-86a3-8488be07954a" providerId="ADAL" clId="{0CCEECB3-80B2-5241-AD55-229833A6958B}" dt="2019-12-07T15:29:44.101" v="471" actId="478"/>
          <ac:spMkLst>
            <pc:docMk/>
            <pc:sldMk cId="659247022" sldId="476"/>
            <ac:spMk id="5" creationId="{2AFE52F8-F448-EB4F-8194-B8123C1A8912}"/>
          </ac:spMkLst>
        </pc:spChg>
        <pc:spChg chg="add del mod">
          <ac:chgData name="Kun Suo" userId="41c30799-3a2b-4880-86a3-8488be07954a" providerId="ADAL" clId="{0CCEECB3-80B2-5241-AD55-229833A6958B}" dt="2019-12-07T15:29:45.101" v="472" actId="478"/>
          <ac:spMkLst>
            <pc:docMk/>
            <pc:sldMk cId="659247022" sldId="476"/>
            <ac:spMk id="7" creationId="{882BD7D2-CD94-4D4A-ACFD-E250F5841F8F}"/>
          </ac:spMkLst>
        </pc:spChg>
        <pc:spChg chg="add mod">
          <ac:chgData name="Kun Suo" userId="41c30799-3a2b-4880-86a3-8488be07954a" providerId="ADAL" clId="{0CCEECB3-80B2-5241-AD55-229833A6958B}" dt="2019-12-07T20:01:21.063" v="1041" actId="20577"/>
          <ac:spMkLst>
            <pc:docMk/>
            <pc:sldMk cId="659247022" sldId="476"/>
            <ac:spMk id="10" creationId="{E37286B8-811B-6246-9283-7D49067B196C}"/>
          </ac:spMkLst>
        </pc:spChg>
        <pc:picChg chg="add mod">
          <ac:chgData name="Kun Suo" userId="41c30799-3a2b-4880-86a3-8488be07954a" providerId="ADAL" clId="{0CCEECB3-80B2-5241-AD55-229833A6958B}" dt="2019-12-07T15:31:07.839" v="486" actId="14100"/>
          <ac:picMkLst>
            <pc:docMk/>
            <pc:sldMk cId="659247022" sldId="476"/>
            <ac:picMk id="8" creationId="{D88B8709-0E38-FD43-8C0D-C42471057E58}"/>
          </ac:picMkLst>
        </pc:picChg>
        <pc:picChg chg="add mod">
          <ac:chgData name="Kun Suo" userId="41c30799-3a2b-4880-86a3-8488be07954a" providerId="ADAL" clId="{0CCEECB3-80B2-5241-AD55-229833A6958B}" dt="2019-12-07T15:31:04.655" v="485" actId="1076"/>
          <ac:picMkLst>
            <pc:docMk/>
            <pc:sldMk cId="659247022" sldId="476"/>
            <ac:picMk id="9" creationId="{3932CD20-2D29-1A42-8DD0-F03FD5B9C1D4}"/>
          </ac:picMkLst>
        </pc:picChg>
      </pc:sldChg>
      <pc:sldChg chg="addSp modSp add">
        <pc:chgData name="Kun Suo" userId="41c30799-3a2b-4880-86a3-8488be07954a" providerId="ADAL" clId="{0CCEECB3-80B2-5241-AD55-229833A6958B}" dt="2019-12-07T15:32:53.861" v="527" actId="167"/>
        <pc:sldMkLst>
          <pc:docMk/>
          <pc:sldMk cId="1202382384" sldId="477"/>
        </pc:sldMkLst>
        <pc:spChg chg="mod">
          <ac:chgData name="Kun Suo" userId="41c30799-3a2b-4880-86a3-8488be07954a" providerId="ADAL" clId="{0CCEECB3-80B2-5241-AD55-229833A6958B}" dt="2019-12-07T15:32:12.829" v="520"/>
          <ac:spMkLst>
            <pc:docMk/>
            <pc:sldMk cId="1202382384" sldId="477"/>
            <ac:spMk id="2" creationId="{242A19B3-27A4-6344-81C2-DD59411800DC}"/>
          </ac:spMkLst>
        </pc:spChg>
        <pc:spChg chg="mod">
          <ac:chgData name="Kun Suo" userId="41c30799-3a2b-4880-86a3-8488be07954a" providerId="ADAL" clId="{0CCEECB3-80B2-5241-AD55-229833A6958B}" dt="2019-12-07T15:32:43.833" v="523" actId="27636"/>
          <ac:spMkLst>
            <pc:docMk/>
            <pc:sldMk cId="1202382384" sldId="477"/>
            <ac:spMk id="5" creationId="{CA4A42DA-2F3F-8A45-B1B5-112DC05DE526}"/>
          </ac:spMkLst>
        </pc:spChg>
        <pc:picChg chg="add mod">
          <ac:chgData name="Kun Suo" userId="41c30799-3a2b-4880-86a3-8488be07954a" providerId="ADAL" clId="{0CCEECB3-80B2-5241-AD55-229833A6958B}" dt="2019-12-07T15:32:53.861" v="527" actId="167"/>
          <ac:picMkLst>
            <pc:docMk/>
            <pc:sldMk cId="1202382384" sldId="477"/>
            <ac:picMk id="6" creationId="{A852C590-2960-EE4B-A84F-46F66061651C}"/>
          </ac:picMkLst>
        </pc:picChg>
      </pc:sldChg>
      <pc:sldChg chg="addSp delSp modSp add">
        <pc:chgData name="Kun Suo" userId="41c30799-3a2b-4880-86a3-8488be07954a" providerId="ADAL" clId="{0CCEECB3-80B2-5241-AD55-229833A6958B}" dt="2019-12-07T15:33:46.425" v="532"/>
        <pc:sldMkLst>
          <pc:docMk/>
          <pc:sldMk cId="2626699638" sldId="478"/>
        </pc:sldMkLst>
        <pc:spChg chg="mod">
          <ac:chgData name="Kun Suo" userId="41c30799-3a2b-4880-86a3-8488be07954a" providerId="ADAL" clId="{0CCEECB3-80B2-5241-AD55-229833A6958B}" dt="2019-12-07T15:33:38.643" v="530" actId="27636"/>
          <ac:spMkLst>
            <pc:docMk/>
            <pc:sldMk cId="2626699638" sldId="478"/>
            <ac:spMk id="2" creationId="{CDC66864-58FB-E44F-8179-16771CABEDB6}"/>
          </ac:spMkLst>
        </pc:spChg>
        <pc:spChg chg="del">
          <ac:chgData name="Kun Suo" userId="41c30799-3a2b-4880-86a3-8488be07954a" providerId="ADAL" clId="{0CCEECB3-80B2-5241-AD55-229833A6958B}" dt="2019-12-07T15:33:45.716" v="531" actId="478"/>
          <ac:spMkLst>
            <pc:docMk/>
            <pc:sldMk cId="2626699638" sldId="478"/>
            <ac:spMk id="5" creationId="{0A621702-EC79-B642-A02D-06C2F565CDAB}"/>
          </ac:spMkLst>
        </pc:spChg>
        <pc:spChg chg="add">
          <ac:chgData name="Kun Suo" userId="41c30799-3a2b-4880-86a3-8488be07954a" providerId="ADAL" clId="{0CCEECB3-80B2-5241-AD55-229833A6958B}" dt="2019-12-07T15:33:46.425" v="532"/>
          <ac:spMkLst>
            <pc:docMk/>
            <pc:sldMk cId="2626699638" sldId="478"/>
            <ac:spMk id="6" creationId="{649DA214-0A47-8549-8E12-1C964CAD066B}"/>
          </ac:spMkLst>
        </pc:spChg>
        <pc:spChg chg="add">
          <ac:chgData name="Kun Suo" userId="41c30799-3a2b-4880-86a3-8488be07954a" providerId="ADAL" clId="{0CCEECB3-80B2-5241-AD55-229833A6958B}" dt="2019-12-07T15:33:46.425" v="532"/>
          <ac:spMkLst>
            <pc:docMk/>
            <pc:sldMk cId="2626699638" sldId="478"/>
            <ac:spMk id="7" creationId="{99E53939-A347-8648-B876-B2D928571C18}"/>
          </ac:spMkLst>
        </pc:spChg>
        <pc:cxnChg chg="add">
          <ac:chgData name="Kun Suo" userId="41c30799-3a2b-4880-86a3-8488be07954a" providerId="ADAL" clId="{0CCEECB3-80B2-5241-AD55-229833A6958B}" dt="2019-12-07T15:33:46.425" v="532"/>
          <ac:cxnSpMkLst>
            <pc:docMk/>
            <pc:sldMk cId="2626699638" sldId="478"/>
            <ac:cxnSpMk id="8" creationId="{6859AA7F-12BC-FE43-973C-8A93C87E7BD3}"/>
          </ac:cxnSpMkLst>
        </pc:cxnChg>
      </pc:sldChg>
      <pc:sldChg chg="addSp delSp modSp add">
        <pc:chgData name="Kun Suo" userId="41c30799-3a2b-4880-86a3-8488be07954a" providerId="ADAL" clId="{0CCEECB3-80B2-5241-AD55-229833A6958B}" dt="2019-12-07T15:34:12.994" v="540" actId="20577"/>
        <pc:sldMkLst>
          <pc:docMk/>
          <pc:sldMk cId="2567143683" sldId="479"/>
        </pc:sldMkLst>
        <pc:spChg chg="mod">
          <ac:chgData name="Kun Suo" userId="41c30799-3a2b-4880-86a3-8488be07954a" providerId="ADAL" clId="{0CCEECB3-80B2-5241-AD55-229833A6958B}" dt="2019-12-07T15:33:58.757" v="535" actId="27636"/>
          <ac:spMkLst>
            <pc:docMk/>
            <pc:sldMk cId="2567143683" sldId="479"/>
            <ac:spMk id="2" creationId="{374B5F7D-9A90-2344-93B6-A67414052B94}"/>
          </ac:spMkLst>
        </pc:spChg>
        <pc:spChg chg="del">
          <ac:chgData name="Kun Suo" userId="41c30799-3a2b-4880-86a3-8488be07954a" providerId="ADAL" clId="{0CCEECB3-80B2-5241-AD55-229833A6958B}" dt="2019-12-07T15:34:04.432" v="536" actId="478"/>
          <ac:spMkLst>
            <pc:docMk/>
            <pc:sldMk cId="2567143683" sldId="479"/>
            <ac:spMk id="5" creationId="{950E9FAE-6274-EC4B-9762-9300417AEE09}"/>
          </ac:spMkLst>
        </pc:spChg>
        <pc:spChg chg="add mod">
          <ac:chgData name="Kun Suo" userId="41c30799-3a2b-4880-86a3-8488be07954a" providerId="ADAL" clId="{0CCEECB3-80B2-5241-AD55-229833A6958B}" dt="2019-12-07T15:34:12.994" v="540" actId="20577"/>
          <ac:spMkLst>
            <pc:docMk/>
            <pc:sldMk cId="2567143683" sldId="479"/>
            <ac:spMk id="6" creationId="{9958D46F-46A7-D44C-84DD-14B99102C9BA}"/>
          </ac:spMkLst>
        </pc:spChg>
      </pc:sldChg>
      <pc:sldChg chg="addSp delSp modSp add">
        <pc:chgData name="Kun Suo" userId="41c30799-3a2b-4880-86a3-8488be07954a" providerId="ADAL" clId="{0CCEECB3-80B2-5241-AD55-229833A6958B}" dt="2019-12-07T16:12:46.921" v="545"/>
        <pc:sldMkLst>
          <pc:docMk/>
          <pc:sldMk cId="2653777099" sldId="480"/>
        </pc:sldMkLst>
        <pc:spChg chg="mod">
          <ac:chgData name="Kun Suo" userId="41c30799-3a2b-4880-86a3-8488be07954a" providerId="ADAL" clId="{0CCEECB3-80B2-5241-AD55-229833A6958B}" dt="2019-12-07T16:12:46.921" v="545"/>
          <ac:spMkLst>
            <pc:docMk/>
            <pc:sldMk cId="2653777099" sldId="480"/>
            <ac:spMk id="2" creationId="{A3BB53C8-4B56-BC4F-898F-F51AD64168D2}"/>
          </ac:spMkLst>
        </pc:spChg>
        <pc:spChg chg="del">
          <ac:chgData name="Kun Suo" userId="41c30799-3a2b-4880-86a3-8488be07954a" providerId="ADAL" clId="{0CCEECB3-80B2-5241-AD55-229833A6958B}" dt="2019-12-07T16:12:35.237" v="542" actId="478"/>
          <ac:spMkLst>
            <pc:docMk/>
            <pc:sldMk cId="2653777099" sldId="480"/>
            <ac:spMk id="5" creationId="{5CB8CBE5-2DEC-9D41-B52B-F6FD3F88B36E}"/>
          </ac:spMkLst>
        </pc:spChg>
        <pc:picChg chg="add mod">
          <ac:chgData name="Kun Suo" userId="41c30799-3a2b-4880-86a3-8488be07954a" providerId="ADAL" clId="{0CCEECB3-80B2-5241-AD55-229833A6958B}" dt="2019-12-07T16:12:39.192" v="544" actId="1076"/>
          <ac:picMkLst>
            <pc:docMk/>
            <pc:sldMk cId="2653777099" sldId="480"/>
            <ac:picMk id="6" creationId="{7CE86467-4AA4-6548-B94C-A7CF2C70DA36}"/>
          </ac:picMkLst>
        </pc:picChg>
      </pc:sldChg>
      <pc:sldChg chg="addSp delSp modSp add">
        <pc:chgData name="Kun Suo" userId="41c30799-3a2b-4880-86a3-8488be07954a" providerId="ADAL" clId="{0CCEECB3-80B2-5241-AD55-229833A6958B}" dt="2019-12-07T16:25:00.832" v="682" actId="14100"/>
        <pc:sldMkLst>
          <pc:docMk/>
          <pc:sldMk cId="1081342339" sldId="481"/>
        </pc:sldMkLst>
        <pc:spChg chg="mod">
          <ac:chgData name="Kun Suo" userId="41c30799-3a2b-4880-86a3-8488be07954a" providerId="ADAL" clId="{0CCEECB3-80B2-5241-AD55-229833A6958B}" dt="2019-12-07T16:14:01.825" v="547"/>
          <ac:spMkLst>
            <pc:docMk/>
            <pc:sldMk cId="1081342339" sldId="481"/>
            <ac:spMk id="2" creationId="{17C4C7BA-CAA6-B74D-AD61-6451C5B764B9}"/>
          </ac:spMkLst>
        </pc:spChg>
        <pc:spChg chg="del">
          <ac:chgData name="Kun Suo" userId="41c30799-3a2b-4880-86a3-8488be07954a" providerId="ADAL" clId="{0CCEECB3-80B2-5241-AD55-229833A6958B}" dt="2019-12-07T16:14:07.658" v="548" actId="478"/>
          <ac:spMkLst>
            <pc:docMk/>
            <pc:sldMk cId="1081342339" sldId="481"/>
            <ac:spMk id="5" creationId="{27BBA983-E38F-FB47-B1CA-D77993B976FD}"/>
          </ac:spMkLst>
        </pc:spChg>
        <pc:spChg chg="add mod">
          <ac:chgData name="Kun Suo" userId="41c30799-3a2b-4880-86a3-8488be07954a" providerId="ADAL" clId="{0CCEECB3-80B2-5241-AD55-229833A6958B}" dt="2019-12-07T16:25:00.832" v="682" actId="14100"/>
          <ac:spMkLst>
            <pc:docMk/>
            <pc:sldMk cId="1081342339" sldId="481"/>
            <ac:spMk id="7" creationId="{16711D5A-7DCD-AE4A-802A-D810A4B279EE}"/>
          </ac:spMkLst>
        </pc:spChg>
        <pc:spChg chg="add mod">
          <ac:chgData name="Kun Suo" userId="41c30799-3a2b-4880-86a3-8488be07954a" providerId="ADAL" clId="{0CCEECB3-80B2-5241-AD55-229833A6958B}" dt="2019-12-07T16:17:51.036" v="566" actId="1076"/>
          <ac:spMkLst>
            <pc:docMk/>
            <pc:sldMk cId="1081342339" sldId="481"/>
            <ac:spMk id="8" creationId="{DDFC8023-241D-DB47-8E7C-759974945901}"/>
          </ac:spMkLst>
        </pc:spChg>
        <pc:spChg chg="add mod">
          <ac:chgData name="Kun Suo" userId="41c30799-3a2b-4880-86a3-8488be07954a" providerId="ADAL" clId="{0CCEECB3-80B2-5241-AD55-229833A6958B}" dt="2019-12-07T16:17:51.036" v="566" actId="1076"/>
          <ac:spMkLst>
            <pc:docMk/>
            <pc:sldMk cId="1081342339" sldId="481"/>
            <ac:spMk id="9" creationId="{70E52478-0FAF-9545-BF61-A4C55DF7F155}"/>
          </ac:spMkLst>
        </pc:spChg>
        <pc:spChg chg="add mod">
          <ac:chgData name="Kun Suo" userId="41c30799-3a2b-4880-86a3-8488be07954a" providerId="ADAL" clId="{0CCEECB3-80B2-5241-AD55-229833A6958B}" dt="2019-12-07T16:18:06.790" v="571" actId="58"/>
          <ac:spMkLst>
            <pc:docMk/>
            <pc:sldMk cId="1081342339" sldId="481"/>
            <ac:spMk id="10" creationId="{E33010B4-790B-6D4C-80B9-8910401A8B50}"/>
          </ac:spMkLst>
        </pc:spChg>
        <pc:spChg chg="add mod">
          <ac:chgData name="Kun Suo" userId="41c30799-3a2b-4880-86a3-8488be07954a" providerId="ADAL" clId="{0CCEECB3-80B2-5241-AD55-229833A6958B}" dt="2019-12-07T16:18:13.366" v="574" actId="20577"/>
          <ac:spMkLst>
            <pc:docMk/>
            <pc:sldMk cId="1081342339" sldId="481"/>
            <ac:spMk id="11" creationId="{B68BA359-81BB-1C41-BBC3-8C4FFA9D52BB}"/>
          </ac:spMkLst>
        </pc:spChg>
        <pc:spChg chg="add mod">
          <ac:chgData name="Kun Suo" userId="41c30799-3a2b-4880-86a3-8488be07954a" providerId="ADAL" clId="{0CCEECB3-80B2-5241-AD55-229833A6958B}" dt="2019-12-07T16:23:58.751" v="665" actId="14100"/>
          <ac:spMkLst>
            <pc:docMk/>
            <pc:sldMk cId="1081342339" sldId="481"/>
            <ac:spMk id="12" creationId="{3F7DE2D9-CEE9-FA44-9BAF-12605D44CF95}"/>
          </ac:spMkLst>
        </pc:spChg>
        <pc:spChg chg="add mod">
          <ac:chgData name="Kun Suo" userId="41c30799-3a2b-4880-86a3-8488be07954a" providerId="ADAL" clId="{0CCEECB3-80B2-5241-AD55-229833A6958B}" dt="2019-12-07T16:24:36.244" v="674" actId="14100"/>
          <ac:spMkLst>
            <pc:docMk/>
            <pc:sldMk cId="1081342339" sldId="481"/>
            <ac:spMk id="13" creationId="{75C517F9-EEEB-3540-92FE-27BBC2614859}"/>
          </ac:spMkLst>
        </pc:spChg>
        <pc:picChg chg="add">
          <ac:chgData name="Kun Suo" userId="41c30799-3a2b-4880-86a3-8488be07954a" providerId="ADAL" clId="{0CCEECB3-80B2-5241-AD55-229833A6958B}" dt="2019-12-07T16:14:08.289" v="549"/>
          <ac:picMkLst>
            <pc:docMk/>
            <pc:sldMk cId="1081342339" sldId="481"/>
            <ac:picMk id="6" creationId="{1F1ADDDC-50BF-EE49-BFA1-8C7B424D27DD}"/>
          </ac:picMkLst>
        </pc:picChg>
      </pc:sldChg>
      <pc:sldChg chg="addSp delSp modSp add">
        <pc:chgData name="Kun Suo" userId="41c30799-3a2b-4880-86a3-8488be07954a" providerId="ADAL" clId="{0CCEECB3-80B2-5241-AD55-229833A6958B}" dt="2019-12-07T19:39:06.215" v="739" actId="1076"/>
        <pc:sldMkLst>
          <pc:docMk/>
          <pc:sldMk cId="969336562" sldId="482"/>
        </pc:sldMkLst>
        <pc:spChg chg="mod">
          <ac:chgData name="Kun Suo" userId="41c30799-3a2b-4880-86a3-8488be07954a" providerId="ADAL" clId="{0CCEECB3-80B2-5241-AD55-229833A6958B}" dt="2019-12-07T16:22:31.228" v="654"/>
          <ac:spMkLst>
            <pc:docMk/>
            <pc:sldMk cId="969336562" sldId="482"/>
            <ac:spMk id="2" creationId="{326CE27F-1E04-5045-81FB-1D49E5F58A87}"/>
          </ac:spMkLst>
        </pc:spChg>
        <pc:spChg chg="del">
          <ac:chgData name="Kun Suo" userId="41c30799-3a2b-4880-86a3-8488be07954a" providerId="ADAL" clId="{0CCEECB3-80B2-5241-AD55-229833A6958B}" dt="2019-12-07T16:22:35.770" v="655" actId="478"/>
          <ac:spMkLst>
            <pc:docMk/>
            <pc:sldMk cId="969336562" sldId="482"/>
            <ac:spMk id="5" creationId="{5ADE85C4-137E-B642-89AE-07C071D11E4A}"/>
          </ac:spMkLst>
        </pc:spChg>
        <pc:spChg chg="add mod">
          <ac:chgData name="Kun Suo" userId="41c30799-3a2b-4880-86a3-8488be07954a" providerId="ADAL" clId="{0CCEECB3-80B2-5241-AD55-229833A6958B}" dt="2019-12-07T19:35:22.048" v="685" actId="1076"/>
          <ac:spMkLst>
            <pc:docMk/>
            <pc:sldMk cId="969336562" sldId="482"/>
            <ac:spMk id="7" creationId="{749C7966-3608-2C48-B38E-C191B0B63406}"/>
          </ac:spMkLst>
        </pc:spChg>
        <pc:spChg chg="add mod">
          <ac:chgData name="Kun Suo" userId="41c30799-3a2b-4880-86a3-8488be07954a" providerId="ADAL" clId="{0CCEECB3-80B2-5241-AD55-229833A6958B}" dt="2019-12-07T19:37:07.470" v="695" actId="14100"/>
          <ac:spMkLst>
            <pc:docMk/>
            <pc:sldMk cId="969336562" sldId="482"/>
            <ac:spMk id="10" creationId="{BC5F119C-585B-5A43-91E0-85F82A9A605B}"/>
          </ac:spMkLst>
        </pc:spChg>
        <pc:spChg chg="add mod">
          <ac:chgData name="Kun Suo" userId="41c30799-3a2b-4880-86a3-8488be07954a" providerId="ADAL" clId="{0CCEECB3-80B2-5241-AD55-229833A6958B}" dt="2019-12-07T19:38:03.087" v="733" actId="14100"/>
          <ac:spMkLst>
            <pc:docMk/>
            <pc:sldMk cId="969336562" sldId="482"/>
            <ac:spMk id="11" creationId="{CB5CE0CD-114E-324B-B8EC-739341781993}"/>
          </ac:spMkLst>
        </pc:spChg>
        <pc:spChg chg="add mod">
          <ac:chgData name="Kun Suo" userId="41c30799-3a2b-4880-86a3-8488be07954a" providerId="ADAL" clId="{0CCEECB3-80B2-5241-AD55-229833A6958B}" dt="2019-12-07T19:39:06.215" v="739" actId="1076"/>
          <ac:spMkLst>
            <pc:docMk/>
            <pc:sldMk cId="969336562" sldId="482"/>
            <ac:spMk id="12" creationId="{019D6216-6888-AE44-9315-DB735E0252C4}"/>
          </ac:spMkLst>
        </pc:spChg>
        <pc:picChg chg="add del mod">
          <ac:chgData name="Kun Suo" userId="41c30799-3a2b-4880-86a3-8488be07954a" providerId="ADAL" clId="{0CCEECB3-80B2-5241-AD55-229833A6958B}" dt="2019-12-07T19:35:46.533" v="686" actId="478"/>
          <ac:picMkLst>
            <pc:docMk/>
            <pc:sldMk cId="969336562" sldId="482"/>
            <ac:picMk id="6" creationId="{1F31EE4F-B285-F04F-ADFA-B5A91DC3488F}"/>
          </ac:picMkLst>
        </pc:picChg>
        <pc:picChg chg="add mod">
          <ac:chgData name="Kun Suo" userId="41c30799-3a2b-4880-86a3-8488be07954a" providerId="ADAL" clId="{0CCEECB3-80B2-5241-AD55-229833A6958B}" dt="2019-12-07T19:35:49.470" v="688" actId="1076"/>
          <ac:picMkLst>
            <pc:docMk/>
            <pc:sldMk cId="969336562" sldId="482"/>
            <ac:picMk id="8" creationId="{1040D8F3-D040-0942-8E2D-319EEA46318E}"/>
          </ac:picMkLst>
        </pc:picChg>
        <pc:picChg chg="add mod">
          <ac:chgData name="Kun Suo" userId="41c30799-3a2b-4880-86a3-8488be07954a" providerId="ADAL" clId="{0CCEECB3-80B2-5241-AD55-229833A6958B}" dt="2019-12-07T19:36:55.143" v="692" actId="1076"/>
          <ac:picMkLst>
            <pc:docMk/>
            <pc:sldMk cId="969336562" sldId="482"/>
            <ac:picMk id="9" creationId="{DD821778-5FEA-3446-9864-9914173B9A87}"/>
          </ac:picMkLst>
        </pc:picChg>
      </pc:sldChg>
      <pc:sldChg chg="addSp delSp modSp add">
        <pc:chgData name="Kun Suo" userId="41c30799-3a2b-4880-86a3-8488be07954a" providerId="ADAL" clId="{0CCEECB3-80B2-5241-AD55-229833A6958B}" dt="2019-12-07T19:41:54.818" v="770" actId="1076"/>
        <pc:sldMkLst>
          <pc:docMk/>
          <pc:sldMk cId="1829358141" sldId="483"/>
        </pc:sldMkLst>
        <pc:spChg chg="mod">
          <ac:chgData name="Kun Suo" userId="41c30799-3a2b-4880-86a3-8488be07954a" providerId="ADAL" clId="{0CCEECB3-80B2-5241-AD55-229833A6958B}" dt="2019-12-07T19:39:22.764" v="741"/>
          <ac:spMkLst>
            <pc:docMk/>
            <pc:sldMk cId="1829358141" sldId="483"/>
            <ac:spMk id="2" creationId="{837A893C-FE62-D24C-8C52-B56706A941D2}"/>
          </ac:spMkLst>
        </pc:spChg>
        <pc:spChg chg="mod">
          <ac:chgData name="Kun Suo" userId="41c30799-3a2b-4880-86a3-8488be07954a" providerId="ADAL" clId="{0CCEECB3-80B2-5241-AD55-229833A6958B}" dt="2019-12-07T19:41:05.688" v="754" actId="1076"/>
          <ac:spMkLst>
            <pc:docMk/>
            <pc:sldMk cId="1829358141" sldId="483"/>
            <ac:spMk id="5" creationId="{0AA22DAA-EC9A-6A43-A829-6BAC3A361E04}"/>
          </ac:spMkLst>
        </pc:spChg>
        <pc:spChg chg="add del">
          <ac:chgData name="Kun Suo" userId="41c30799-3a2b-4880-86a3-8488be07954a" providerId="ADAL" clId="{0CCEECB3-80B2-5241-AD55-229833A6958B}" dt="2019-12-07T19:41:12.313" v="755" actId="478"/>
          <ac:spMkLst>
            <pc:docMk/>
            <pc:sldMk cId="1829358141" sldId="483"/>
            <ac:spMk id="7" creationId="{2DD2401E-118C-E04C-ADE0-C73502A3450E}"/>
          </ac:spMkLst>
        </pc:spChg>
        <pc:spChg chg="add mod">
          <ac:chgData name="Kun Suo" userId="41c30799-3a2b-4880-86a3-8488be07954a" providerId="ADAL" clId="{0CCEECB3-80B2-5241-AD55-229833A6958B}" dt="2019-12-07T19:41:42.192" v="765" actId="14100"/>
          <ac:spMkLst>
            <pc:docMk/>
            <pc:sldMk cId="1829358141" sldId="483"/>
            <ac:spMk id="8" creationId="{D0528444-163F-6A46-A00E-69C6BAA15B47}"/>
          </ac:spMkLst>
        </pc:spChg>
        <pc:spChg chg="add mod">
          <ac:chgData name="Kun Suo" userId="41c30799-3a2b-4880-86a3-8488be07954a" providerId="ADAL" clId="{0CCEECB3-80B2-5241-AD55-229833A6958B}" dt="2019-12-07T19:41:54.818" v="770" actId="1076"/>
          <ac:spMkLst>
            <pc:docMk/>
            <pc:sldMk cId="1829358141" sldId="483"/>
            <ac:spMk id="9" creationId="{3679FC58-E9E7-034A-91A9-CDD3374E912F}"/>
          </ac:spMkLst>
        </pc:spChg>
        <pc:picChg chg="add">
          <ac:chgData name="Kun Suo" userId="41c30799-3a2b-4880-86a3-8488be07954a" providerId="ADAL" clId="{0CCEECB3-80B2-5241-AD55-229833A6958B}" dt="2019-12-07T19:41:01.253" v="753"/>
          <ac:picMkLst>
            <pc:docMk/>
            <pc:sldMk cId="1829358141" sldId="483"/>
            <ac:picMk id="6" creationId="{436390A9-9BB2-D848-B352-3B963983E9F2}"/>
          </ac:picMkLst>
        </pc:picChg>
      </pc:sldChg>
      <pc:sldChg chg="addSp delSp modSp add del">
        <pc:chgData name="Kun Suo" userId="41c30799-3a2b-4880-86a3-8488be07954a" providerId="ADAL" clId="{0CCEECB3-80B2-5241-AD55-229833A6958B}" dt="2019-12-07T19:42:23.355" v="773" actId="2696"/>
        <pc:sldMkLst>
          <pc:docMk/>
          <pc:sldMk cId="4205948358" sldId="484"/>
        </pc:sldMkLst>
        <pc:spChg chg="del">
          <ac:chgData name="Kun Suo" userId="41c30799-3a2b-4880-86a3-8488be07954a" providerId="ADAL" clId="{0CCEECB3-80B2-5241-AD55-229833A6958B}" dt="2019-12-07T19:40:35.443" v="745" actId="478"/>
          <ac:spMkLst>
            <pc:docMk/>
            <pc:sldMk cId="4205948358" sldId="484"/>
            <ac:spMk id="5" creationId="{0AA22DAA-EC9A-6A43-A829-6BAC3A361E04}"/>
          </ac:spMkLst>
        </pc:spChg>
        <pc:spChg chg="add del mod">
          <ac:chgData name="Kun Suo" userId="41c30799-3a2b-4880-86a3-8488be07954a" providerId="ADAL" clId="{0CCEECB3-80B2-5241-AD55-229833A6958B}" dt="2019-12-07T19:40:39.980" v="746" actId="478"/>
          <ac:spMkLst>
            <pc:docMk/>
            <pc:sldMk cId="4205948358" sldId="484"/>
            <ac:spMk id="7" creationId="{CF2081DD-4297-3147-B580-AC730C3DBE6F}"/>
          </ac:spMkLst>
        </pc:spChg>
      </pc:sldChg>
      <pc:sldChg chg="modSp add">
        <pc:chgData name="Kun Suo" userId="41c30799-3a2b-4880-86a3-8488be07954a" providerId="ADAL" clId="{0CCEECB3-80B2-5241-AD55-229833A6958B}" dt="2019-12-07T19:42:38.996" v="774"/>
        <pc:sldMkLst>
          <pc:docMk/>
          <pc:sldMk cId="1032188417" sldId="485"/>
        </pc:sldMkLst>
        <pc:spChg chg="mod">
          <ac:chgData name="Kun Suo" userId="41c30799-3a2b-4880-86a3-8488be07954a" providerId="ADAL" clId="{0CCEECB3-80B2-5241-AD55-229833A6958B}" dt="2019-12-07T19:42:20.808" v="772"/>
          <ac:spMkLst>
            <pc:docMk/>
            <pc:sldMk cId="1032188417" sldId="485"/>
            <ac:spMk id="2" creationId="{AAB5FE72-75F0-5F42-BF03-A11BED306B9B}"/>
          </ac:spMkLst>
        </pc:spChg>
        <pc:spChg chg="mod">
          <ac:chgData name="Kun Suo" userId="41c30799-3a2b-4880-86a3-8488be07954a" providerId="ADAL" clId="{0CCEECB3-80B2-5241-AD55-229833A6958B}" dt="2019-12-07T19:42:38.996" v="774"/>
          <ac:spMkLst>
            <pc:docMk/>
            <pc:sldMk cId="1032188417" sldId="485"/>
            <ac:spMk id="5" creationId="{908C8F3B-5479-5549-8BD2-F1C9C62C6033}"/>
          </ac:spMkLst>
        </pc:spChg>
      </pc:sldChg>
      <pc:sldChg chg="addSp delSp modSp add">
        <pc:chgData name="Kun Suo" userId="41c30799-3a2b-4880-86a3-8488be07954a" providerId="ADAL" clId="{0CCEECB3-80B2-5241-AD55-229833A6958B}" dt="2019-12-07T19:43:18.945" v="781" actId="1076"/>
        <pc:sldMkLst>
          <pc:docMk/>
          <pc:sldMk cId="3522800227" sldId="486"/>
        </pc:sldMkLst>
        <pc:spChg chg="mod">
          <ac:chgData name="Kun Suo" userId="41c30799-3a2b-4880-86a3-8488be07954a" providerId="ADAL" clId="{0CCEECB3-80B2-5241-AD55-229833A6958B}" dt="2019-12-07T19:43:06.690" v="776"/>
          <ac:spMkLst>
            <pc:docMk/>
            <pc:sldMk cId="3522800227" sldId="486"/>
            <ac:spMk id="2" creationId="{E655EE3D-3539-B049-8C5B-0AE0C98630E4}"/>
          </ac:spMkLst>
        </pc:spChg>
        <pc:spChg chg="del">
          <ac:chgData name="Kun Suo" userId="41c30799-3a2b-4880-86a3-8488be07954a" providerId="ADAL" clId="{0CCEECB3-80B2-5241-AD55-229833A6958B}" dt="2019-12-07T19:43:11.052" v="777" actId="478"/>
          <ac:spMkLst>
            <pc:docMk/>
            <pc:sldMk cId="3522800227" sldId="486"/>
            <ac:spMk id="5" creationId="{EA9DE8AC-963D-FA44-ACA4-4445C6277F8F}"/>
          </ac:spMkLst>
        </pc:spChg>
        <pc:picChg chg="add mod">
          <ac:chgData name="Kun Suo" userId="41c30799-3a2b-4880-86a3-8488be07954a" providerId="ADAL" clId="{0CCEECB3-80B2-5241-AD55-229833A6958B}" dt="2019-12-07T19:43:18.945" v="781" actId="1076"/>
          <ac:picMkLst>
            <pc:docMk/>
            <pc:sldMk cId="3522800227" sldId="486"/>
            <ac:picMk id="6" creationId="{FA55CF64-1041-754E-BB2F-3499A47FD148}"/>
          </ac:picMkLst>
        </pc:picChg>
      </pc:sldChg>
      <pc:sldChg chg="addSp modSp add">
        <pc:chgData name="Kun Suo" userId="41c30799-3a2b-4880-86a3-8488be07954a" providerId="ADAL" clId="{0CCEECB3-80B2-5241-AD55-229833A6958B}" dt="2019-12-07T19:47:46.173" v="844" actId="20577"/>
        <pc:sldMkLst>
          <pc:docMk/>
          <pc:sldMk cId="2742883644" sldId="487"/>
        </pc:sldMkLst>
        <pc:spChg chg="mod">
          <ac:chgData name="Kun Suo" userId="41c30799-3a2b-4880-86a3-8488be07954a" providerId="ADAL" clId="{0CCEECB3-80B2-5241-AD55-229833A6958B}" dt="2019-12-07T19:44:55.689" v="783"/>
          <ac:spMkLst>
            <pc:docMk/>
            <pc:sldMk cId="2742883644" sldId="487"/>
            <ac:spMk id="2" creationId="{7978D7EF-E3A7-1C44-82CA-D588F3FD58A1}"/>
          </ac:spMkLst>
        </pc:spChg>
        <pc:spChg chg="mod">
          <ac:chgData name="Kun Suo" userId="41c30799-3a2b-4880-86a3-8488be07954a" providerId="ADAL" clId="{0CCEECB3-80B2-5241-AD55-229833A6958B}" dt="2019-12-07T19:47:46.173" v="844" actId="20577"/>
          <ac:spMkLst>
            <pc:docMk/>
            <pc:sldMk cId="2742883644" sldId="487"/>
            <ac:spMk id="5" creationId="{55D866D3-AEAD-E541-95AE-EDA07CC58C67}"/>
          </ac:spMkLst>
        </pc:spChg>
        <pc:picChg chg="add mod">
          <ac:chgData name="Kun Suo" userId="41c30799-3a2b-4880-86a3-8488be07954a" providerId="ADAL" clId="{0CCEECB3-80B2-5241-AD55-229833A6958B}" dt="2019-12-07T19:46:17.577" v="794" actId="1076"/>
          <ac:picMkLst>
            <pc:docMk/>
            <pc:sldMk cId="2742883644" sldId="487"/>
            <ac:picMk id="6" creationId="{506922F6-B811-A441-8C86-5D14AAE2BA45}"/>
          </ac:picMkLst>
        </pc:picChg>
        <pc:picChg chg="add mod">
          <ac:chgData name="Kun Suo" userId="41c30799-3a2b-4880-86a3-8488be07954a" providerId="ADAL" clId="{0CCEECB3-80B2-5241-AD55-229833A6958B}" dt="2019-12-07T19:46:17.577" v="794" actId="1076"/>
          <ac:picMkLst>
            <pc:docMk/>
            <pc:sldMk cId="2742883644" sldId="487"/>
            <ac:picMk id="7" creationId="{14BE368E-B6DD-4E45-94FB-CEF0305539B8}"/>
          </ac:picMkLst>
        </pc:picChg>
        <pc:picChg chg="add mod">
          <ac:chgData name="Kun Suo" userId="41c30799-3a2b-4880-86a3-8488be07954a" providerId="ADAL" clId="{0CCEECB3-80B2-5241-AD55-229833A6958B}" dt="2019-12-07T19:46:26.409" v="798" actId="1076"/>
          <ac:picMkLst>
            <pc:docMk/>
            <pc:sldMk cId="2742883644" sldId="487"/>
            <ac:picMk id="8" creationId="{E66296D4-5C2A-1C4D-BF12-7011C37C881F}"/>
          </ac:picMkLst>
        </pc:picChg>
        <pc:inkChg chg="add">
          <ac:chgData name="Kun Suo" userId="41c30799-3a2b-4880-86a3-8488be07954a" providerId="ADAL" clId="{0CCEECB3-80B2-5241-AD55-229833A6958B}" dt="2019-12-07T19:46:44.870" v="799" actId="9405"/>
          <ac:inkMkLst>
            <pc:docMk/>
            <pc:sldMk cId="2742883644" sldId="487"/>
            <ac:inkMk id="9" creationId="{95384B89-6463-4B46-A8AE-0BA70EB73951}"/>
          </ac:inkMkLst>
        </pc:inkChg>
        <pc:inkChg chg="add">
          <ac:chgData name="Kun Suo" userId="41c30799-3a2b-4880-86a3-8488be07954a" providerId="ADAL" clId="{0CCEECB3-80B2-5241-AD55-229833A6958B}" dt="2019-12-07T19:46:46.897" v="800" actId="9405"/>
          <ac:inkMkLst>
            <pc:docMk/>
            <pc:sldMk cId="2742883644" sldId="487"/>
            <ac:inkMk id="10" creationId="{62D4435B-AF02-FD4E-BF83-0C2D19472302}"/>
          </ac:inkMkLst>
        </pc:inkChg>
        <pc:inkChg chg="add">
          <ac:chgData name="Kun Suo" userId="41c30799-3a2b-4880-86a3-8488be07954a" providerId="ADAL" clId="{0CCEECB3-80B2-5241-AD55-229833A6958B}" dt="2019-12-07T19:46:49.337" v="801" actId="9405"/>
          <ac:inkMkLst>
            <pc:docMk/>
            <pc:sldMk cId="2742883644" sldId="487"/>
            <ac:inkMk id="11" creationId="{B29B8AC2-DF08-884A-97F8-0C4A1EE0E340}"/>
          </ac:inkMkLst>
        </pc:inkChg>
        <pc:inkChg chg="add">
          <ac:chgData name="Kun Suo" userId="41c30799-3a2b-4880-86a3-8488be07954a" providerId="ADAL" clId="{0CCEECB3-80B2-5241-AD55-229833A6958B}" dt="2019-12-07T19:46:50.745" v="802" actId="9405"/>
          <ac:inkMkLst>
            <pc:docMk/>
            <pc:sldMk cId="2742883644" sldId="487"/>
            <ac:inkMk id="12" creationId="{788B55AE-CE15-5E47-AFEB-57E7FAB67C91}"/>
          </ac:inkMkLst>
        </pc:inkChg>
      </pc:sldChg>
      <pc:sldChg chg="addSp delSp modSp add">
        <pc:chgData name="Kun Suo" userId="41c30799-3a2b-4880-86a3-8488be07954a" providerId="ADAL" clId="{0CCEECB3-80B2-5241-AD55-229833A6958B}" dt="2019-12-07T19:49:03.271" v="859" actId="1076"/>
        <pc:sldMkLst>
          <pc:docMk/>
          <pc:sldMk cId="3911046190" sldId="488"/>
        </pc:sldMkLst>
        <pc:spChg chg="mod">
          <ac:chgData name="Kun Suo" userId="41c30799-3a2b-4880-86a3-8488be07954a" providerId="ADAL" clId="{0CCEECB3-80B2-5241-AD55-229833A6958B}" dt="2019-12-07T19:48:04.203" v="846"/>
          <ac:spMkLst>
            <pc:docMk/>
            <pc:sldMk cId="3911046190" sldId="488"/>
            <ac:spMk id="2" creationId="{F7D72122-DACA-2B4C-B6FE-62E6370ACC87}"/>
          </ac:spMkLst>
        </pc:spChg>
        <pc:spChg chg="del">
          <ac:chgData name="Kun Suo" userId="41c30799-3a2b-4880-86a3-8488be07954a" providerId="ADAL" clId="{0CCEECB3-80B2-5241-AD55-229833A6958B}" dt="2019-12-07T19:48:14.392" v="847" actId="478"/>
          <ac:spMkLst>
            <pc:docMk/>
            <pc:sldMk cId="3911046190" sldId="488"/>
            <ac:spMk id="5" creationId="{323A98CC-A897-5D4F-96D0-142C66C2FA1B}"/>
          </ac:spMkLst>
        </pc:spChg>
        <pc:spChg chg="add mod">
          <ac:chgData name="Kun Suo" userId="41c30799-3a2b-4880-86a3-8488be07954a" providerId="ADAL" clId="{0CCEECB3-80B2-5241-AD55-229833A6958B}" dt="2019-12-07T19:48:41.071" v="854"/>
          <ac:spMkLst>
            <pc:docMk/>
            <pc:sldMk cId="3911046190" sldId="488"/>
            <ac:spMk id="6" creationId="{36E40DE6-4DB5-C044-87FD-EF79ECF3C5EC}"/>
          </ac:spMkLst>
        </pc:spChg>
        <pc:spChg chg="add mod">
          <ac:chgData name="Kun Suo" userId="41c30799-3a2b-4880-86a3-8488be07954a" providerId="ADAL" clId="{0CCEECB3-80B2-5241-AD55-229833A6958B}" dt="2019-12-07T19:49:03.271" v="859" actId="1076"/>
          <ac:spMkLst>
            <pc:docMk/>
            <pc:sldMk cId="3911046190" sldId="488"/>
            <ac:spMk id="7" creationId="{D51DEDD5-344B-784B-914F-789AE8BECBA8}"/>
          </ac:spMkLst>
        </pc:spChg>
        <pc:spChg chg="add mod">
          <ac:chgData name="Kun Suo" userId="41c30799-3a2b-4880-86a3-8488be07954a" providerId="ADAL" clId="{0CCEECB3-80B2-5241-AD55-229833A6958B}" dt="2019-12-07T19:48:53.429" v="856" actId="1076"/>
          <ac:spMkLst>
            <pc:docMk/>
            <pc:sldMk cId="3911046190" sldId="488"/>
            <ac:spMk id="8" creationId="{E8A95864-4FA1-FC40-98C6-9DC326F594FE}"/>
          </ac:spMkLst>
        </pc:spChg>
      </pc:sldChg>
      <pc:sldChg chg="addSp delSp modSp add">
        <pc:chgData name="Kun Suo" userId="41c30799-3a2b-4880-86a3-8488be07954a" providerId="ADAL" clId="{0CCEECB3-80B2-5241-AD55-229833A6958B}" dt="2019-12-07T19:55:37.691" v="907" actId="14100"/>
        <pc:sldMkLst>
          <pc:docMk/>
          <pc:sldMk cId="153749073" sldId="489"/>
        </pc:sldMkLst>
        <pc:spChg chg="mod">
          <ac:chgData name="Kun Suo" userId="41c30799-3a2b-4880-86a3-8488be07954a" providerId="ADAL" clId="{0CCEECB3-80B2-5241-AD55-229833A6958B}" dt="2019-12-07T19:49:56.270" v="865"/>
          <ac:spMkLst>
            <pc:docMk/>
            <pc:sldMk cId="153749073" sldId="489"/>
            <ac:spMk id="2" creationId="{EC4C1063-8347-DB45-BC9F-551F3D1C927A}"/>
          </ac:spMkLst>
        </pc:spChg>
        <pc:spChg chg="del">
          <ac:chgData name="Kun Suo" userId="41c30799-3a2b-4880-86a3-8488be07954a" providerId="ADAL" clId="{0CCEECB3-80B2-5241-AD55-229833A6958B}" dt="2019-12-07T19:50:48.756" v="866" actId="478"/>
          <ac:spMkLst>
            <pc:docMk/>
            <pc:sldMk cId="153749073" sldId="489"/>
            <ac:spMk id="5" creationId="{4023B4D2-EBDE-1547-B2C6-D6E320A5E693}"/>
          </ac:spMkLst>
        </pc:spChg>
        <pc:spChg chg="add mod">
          <ac:chgData name="Kun Suo" userId="41c30799-3a2b-4880-86a3-8488be07954a" providerId="ADAL" clId="{0CCEECB3-80B2-5241-AD55-229833A6958B}" dt="2019-12-07T19:51:13.546" v="872" actId="14100"/>
          <ac:spMkLst>
            <pc:docMk/>
            <pc:sldMk cId="153749073" sldId="489"/>
            <ac:spMk id="6" creationId="{FB87C9F9-332B-3949-BC20-88A2E6BAD5C4}"/>
          </ac:spMkLst>
        </pc:spChg>
        <pc:spChg chg="add mod">
          <ac:chgData name="Kun Suo" userId="41c30799-3a2b-4880-86a3-8488be07954a" providerId="ADAL" clId="{0CCEECB3-80B2-5241-AD55-229833A6958B}" dt="2019-12-07T19:51:53.666" v="874" actId="1076"/>
          <ac:spMkLst>
            <pc:docMk/>
            <pc:sldMk cId="153749073" sldId="489"/>
            <ac:spMk id="9" creationId="{C883F736-DDBA-5949-B758-72DCEA4B9EDB}"/>
          </ac:spMkLst>
        </pc:spChg>
        <pc:spChg chg="add mod">
          <ac:chgData name="Kun Suo" userId="41c30799-3a2b-4880-86a3-8488be07954a" providerId="ADAL" clId="{0CCEECB3-80B2-5241-AD55-229833A6958B}" dt="2019-12-07T19:54:27.466" v="893" actId="14100"/>
          <ac:spMkLst>
            <pc:docMk/>
            <pc:sldMk cId="153749073" sldId="489"/>
            <ac:spMk id="10" creationId="{FAD9B032-6AE6-9842-9CAB-65C28DCDB27B}"/>
          </ac:spMkLst>
        </pc:spChg>
        <pc:spChg chg="add mod">
          <ac:chgData name="Kun Suo" userId="41c30799-3a2b-4880-86a3-8488be07954a" providerId="ADAL" clId="{0CCEECB3-80B2-5241-AD55-229833A6958B}" dt="2019-12-07T19:54:50.203" v="901" actId="1076"/>
          <ac:spMkLst>
            <pc:docMk/>
            <pc:sldMk cId="153749073" sldId="489"/>
            <ac:spMk id="11" creationId="{01BDB55E-C61E-1945-A3D6-1575EE29DBC6}"/>
          </ac:spMkLst>
        </pc:spChg>
        <pc:picChg chg="add mod">
          <ac:chgData name="Kun Suo" userId="41c30799-3a2b-4880-86a3-8488be07954a" providerId="ADAL" clId="{0CCEECB3-80B2-5241-AD55-229833A6958B}" dt="2019-12-07T19:50:56.937" v="869" actId="1076"/>
          <ac:picMkLst>
            <pc:docMk/>
            <pc:sldMk cId="153749073" sldId="489"/>
            <ac:picMk id="7" creationId="{2824D60F-CD86-5E41-9EDB-4D58EBF83605}"/>
          </ac:picMkLst>
        </pc:picChg>
        <pc:picChg chg="add mod">
          <ac:chgData name="Kun Suo" userId="41c30799-3a2b-4880-86a3-8488be07954a" providerId="ADAL" clId="{0CCEECB3-80B2-5241-AD55-229833A6958B}" dt="2019-12-07T19:51:53.666" v="874" actId="1076"/>
          <ac:picMkLst>
            <pc:docMk/>
            <pc:sldMk cId="153749073" sldId="489"/>
            <ac:picMk id="8" creationId="{FB0F4576-6061-2A46-9EE8-328426C0F5CB}"/>
          </ac:picMkLst>
        </pc:picChg>
        <pc:cxnChg chg="add mod">
          <ac:chgData name="Kun Suo" userId="41c30799-3a2b-4880-86a3-8488be07954a" providerId="ADAL" clId="{0CCEECB3-80B2-5241-AD55-229833A6958B}" dt="2019-12-07T19:55:37.691" v="907" actId="14100"/>
          <ac:cxnSpMkLst>
            <pc:docMk/>
            <pc:sldMk cId="153749073" sldId="489"/>
            <ac:cxnSpMk id="13" creationId="{292B4D62-E398-8B43-B8B9-A4936A689B9C}"/>
          </ac:cxnSpMkLst>
        </pc:cxnChg>
      </pc:sldChg>
      <pc:sldChg chg="addSp delSp modSp add">
        <pc:chgData name="Kun Suo" userId="41c30799-3a2b-4880-86a3-8488be07954a" providerId="ADAL" clId="{0CCEECB3-80B2-5241-AD55-229833A6958B}" dt="2019-12-07T19:57:02.198" v="923" actId="1076"/>
        <pc:sldMkLst>
          <pc:docMk/>
          <pc:sldMk cId="4276735355" sldId="490"/>
        </pc:sldMkLst>
        <pc:picChg chg="add del mod">
          <ac:chgData name="Kun Suo" userId="41c30799-3a2b-4880-86a3-8488be07954a" providerId="ADAL" clId="{0CCEECB3-80B2-5241-AD55-229833A6958B}" dt="2019-12-07T19:56:19.035" v="914" actId="478"/>
          <ac:picMkLst>
            <pc:docMk/>
            <pc:sldMk cId="4276735355" sldId="490"/>
            <ac:picMk id="5" creationId="{33311521-B3F8-AA4A-8411-87B03CB358F5}"/>
          </ac:picMkLst>
        </pc:picChg>
        <pc:picChg chg="del">
          <ac:chgData name="Kun Suo" userId="41c30799-3a2b-4880-86a3-8488be07954a" providerId="ADAL" clId="{0CCEECB3-80B2-5241-AD55-229833A6958B}" dt="2019-12-07T19:55:59.680" v="909" actId="478"/>
          <ac:picMkLst>
            <pc:docMk/>
            <pc:sldMk cId="4276735355" sldId="490"/>
            <ac:picMk id="7" creationId="{2824D60F-CD86-5E41-9EDB-4D58EBF83605}"/>
          </ac:picMkLst>
        </pc:picChg>
        <pc:picChg chg="add mod">
          <ac:chgData name="Kun Suo" userId="41c30799-3a2b-4880-86a3-8488be07954a" providerId="ADAL" clId="{0CCEECB3-80B2-5241-AD55-229833A6958B}" dt="2019-12-07T19:56:54.357" v="920" actId="1076"/>
          <ac:picMkLst>
            <pc:docMk/>
            <pc:sldMk cId="4276735355" sldId="490"/>
            <ac:picMk id="12" creationId="{9B927FD6-D196-E740-95EB-9ACE0A4B039D}"/>
          </ac:picMkLst>
        </pc:picChg>
        <pc:cxnChg chg="mod">
          <ac:chgData name="Kun Suo" userId="41c30799-3a2b-4880-86a3-8488be07954a" providerId="ADAL" clId="{0CCEECB3-80B2-5241-AD55-229833A6958B}" dt="2019-12-07T19:57:02.198" v="923" actId="1076"/>
          <ac:cxnSpMkLst>
            <pc:docMk/>
            <pc:sldMk cId="4276735355" sldId="490"/>
            <ac:cxnSpMk id="13" creationId="{292B4D62-E398-8B43-B8B9-A4936A689B9C}"/>
          </ac:cxnSpMkLst>
        </pc:cxnChg>
      </pc:sldChg>
      <pc:sldChg chg="addSp delSp modSp add">
        <pc:chgData name="Kun Suo" userId="41c30799-3a2b-4880-86a3-8488be07954a" providerId="ADAL" clId="{0CCEECB3-80B2-5241-AD55-229833A6958B}" dt="2019-12-07T19:59:34.390" v="1029" actId="1076"/>
        <pc:sldMkLst>
          <pc:docMk/>
          <pc:sldMk cId="574159811" sldId="491"/>
        </pc:sldMkLst>
        <pc:spChg chg="mod">
          <ac:chgData name="Kun Suo" userId="41c30799-3a2b-4880-86a3-8488be07954a" providerId="ADAL" clId="{0CCEECB3-80B2-5241-AD55-229833A6958B}" dt="2019-12-07T19:58:04.620" v="925"/>
          <ac:spMkLst>
            <pc:docMk/>
            <pc:sldMk cId="574159811" sldId="491"/>
            <ac:spMk id="2" creationId="{F0E4368B-11CE-0A4B-95D0-170482C9728A}"/>
          </ac:spMkLst>
        </pc:spChg>
        <pc:spChg chg="add del mod">
          <ac:chgData name="Kun Suo" userId="41c30799-3a2b-4880-86a3-8488be07954a" providerId="ADAL" clId="{0CCEECB3-80B2-5241-AD55-229833A6958B}" dt="2019-12-07T19:59:28.046" v="1027" actId="14100"/>
          <ac:spMkLst>
            <pc:docMk/>
            <pc:sldMk cId="574159811" sldId="491"/>
            <ac:spMk id="5" creationId="{2E2E4A09-B043-FC4F-8282-A17692331C97}"/>
          </ac:spMkLst>
        </pc:spChg>
        <pc:picChg chg="add del mod">
          <ac:chgData name="Kun Suo" userId="41c30799-3a2b-4880-86a3-8488be07954a" providerId="ADAL" clId="{0CCEECB3-80B2-5241-AD55-229833A6958B}" dt="2019-12-07T19:58:34.430" v="930"/>
          <ac:picMkLst>
            <pc:docMk/>
            <pc:sldMk cId="574159811" sldId="491"/>
            <ac:picMk id="6" creationId="{82F609A5-273F-F046-844B-4A45186D39F7}"/>
          </ac:picMkLst>
        </pc:picChg>
        <pc:picChg chg="add del mod">
          <ac:chgData name="Kun Suo" userId="41c30799-3a2b-4880-86a3-8488be07954a" providerId="ADAL" clId="{0CCEECB3-80B2-5241-AD55-229833A6958B}" dt="2019-12-07T19:58:39.936" v="933"/>
          <ac:picMkLst>
            <pc:docMk/>
            <pc:sldMk cId="574159811" sldId="491"/>
            <ac:picMk id="7" creationId="{2615D2F2-FD56-7F42-A89B-D1B984597E36}"/>
          </ac:picMkLst>
        </pc:picChg>
        <pc:picChg chg="add mod">
          <ac:chgData name="Kun Suo" userId="41c30799-3a2b-4880-86a3-8488be07954a" providerId="ADAL" clId="{0CCEECB3-80B2-5241-AD55-229833A6958B}" dt="2019-12-07T19:59:34.390" v="1029" actId="1076"/>
          <ac:picMkLst>
            <pc:docMk/>
            <pc:sldMk cId="574159811" sldId="491"/>
            <ac:picMk id="8" creationId="{1D430684-36EB-8547-9DF6-864EC8A7465E}"/>
          </ac:picMkLst>
        </pc:picChg>
      </pc:sldChg>
      <pc:sldChg chg="addSp delSp modSp add">
        <pc:chgData name="Kun Suo" userId="41c30799-3a2b-4880-86a3-8488be07954a" providerId="ADAL" clId="{0CCEECB3-80B2-5241-AD55-229833A6958B}" dt="2019-12-07T20:06:17.963" v="1046" actId="1076"/>
        <pc:sldMkLst>
          <pc:docMk/>
          <pc:sldMk cId="123036033" sldId="492"/>
        </pc:sldMkLst>
        <pc:spChg chg="mod">
          <ac:chgData name="Kun Suo" userId="41c30799-3a2b-4880-86a3-8488be07954a" providerId="ADAL" clId="{0CCEECB3-80B2-5241-AD55-229833A6958B}" dt="2019-12-07T20:06:09.887" v="1043"/>
          <ac:spMkLst>
            <pc:docMk/>
            <pc:sldMk cId="123036033" sldId="492"/>
            <ac:spMk id="2" creationId="{C16AF965-41C4-A64B-B0CD-FA2E1419E5D8}"/>
          </ac:spMkLst>
        </pc:spChg>
        <pc:spChg chg="del">
          <ac:chgData name="Kun Suo" userId="41c30799-3a2b-4880-86a3-8488be07954a" providerId="ADAL" clId="{0CCEECB3-80B2-5241-AD55-229833A6958B}" dt="2019-12-07T20:06:12.030" v="1044" actId="478"/>
          <ac:spMkLst>
            <pc:docMk/>
            <pc:sldMk cId="123036033" sldId="492"/>
            <ac:spMk id="5" creationId="{67F067C5-2860-7844-B727-C45CA0AB6828}"/>
          </ac:spMkLst>
        </pc:spChg>
        <pc:picChg chg="add mod">
          <ac:chgData name="Kun Suo" userId="41c30799-3a2b-4880-86a3-8488be07954a" providerId="ADAL" clId="{0CCEECB3-80B2-5241-AD55-229833A6958B}" dt="2019-12-07T20:06:17.963" v="1046" actId="1076"/>
          <ac:picMkLst>
            <pc:docMk/>
            <pc:sldMk cId="123036033" sldId="492"/>
            <ac:picMk id="6" creationId="{56D15D0F-1216-7045-B1B7-0470A2131BAB}"/>
          </ac:picMkLst>
        </pc:picChg>
      </pc:sldChg>
      <pc:sldChg chg="modSp add">
        <pc:chgData name="Kun Suo" userId="41c30799-3a2b-4880-86a3-8488be07954a" providerId="ADAL" clId="{0CCEECB3-80B2-5241-AD55-229833A6958B}" dt="2019-12-07T20:15:17.322" v="1053" actId="114"/>
        <pc:sldMkLst>
          <pc:docMk/>
          <pc:sldMk cId="3758901649" sldId="493"/>
        </pc:sldMkLst>
        <pc:spChg chg="mod">
          <ac:chgData name="Kun Suo" userId="41c30799-3a2b-4880-86a3-8488be07954a" providerId="ADAL" clId="{0CCEECB3-80B2-5241-AD55-229833A6958B}" dt="2019-12-07T20:08:09.527" v="1048"/>
          <ac:spMkLst>
            <pc:docMk/>
            <pc:sldMk cId="3758901649" sldId="493"/>
            <ac:spMk id="2" creationId="{ED5EFE68-8F0A-744A-B386-80A65D2B2210}"/>
          </ac:spMkLst>
        </pc:spChg>
        <pc:spChg chg="mod">
          <ac:chgData name="Kun Suo" userId="41c30799-3a2b-4880-86a3-8488be07954a" providerId="ADAL" clId="{0CCEECB3-80B2-5241-AD55-229833A6958B}" dt="2019-12-07T20:15:17.322" v="1053" actId="114"/>
          <ac:spMkLst>
            <pc:docMk/>
            <pc:sldMk cId="3758901649" sldId="493"/>
            <ac:spMk id="5" creationId="{C825B245-1B02-9345-B19B-168888D8FA37}"/>
          </ac:spMkLst>
        </pc:spChg>
      </pc:sldChg>
      <pc:sldChg chg="addSp modSp add">
        <pc:chgData name="Kun Suo" userId="41c30799-3a2b-4880-86a3-8488be07954a" providerId="ADAL" clId="{0CCEECB3-80B2-5241-AD55-229833A6958B}" dt="2019-12-07T20:16:27.369" v="1061" actId="14100"/>
        <pc:sldMkLst>
          <pc:docMk/>
          <pc:sldMk cId="170225498" sldId="494"/>
        </pc:sldMkLst>
        <pc:spChg chg="mod">
          <ac:chgData name="Kun Suo" userId="41c30799-3a2b-4880-86a3-8488be07954a" providerId="ADAL" clId="{0CCEECB3-80B2-5241-AD55-229833A6958B}" dt="2019-12-07T20:15:21.004" v="1054"/>
          <ac:spMkLst>
            <pc:docMk/>
            <pc:sldMk cId="170225498" sldId="494"/>
            <ac:spMk id="2" creationId="{FDD20519-814A-BB4D-AAA6-8F36056D995F}"/>
          </ac:spMkLst>
        </pc:spChg>
        <pc:spChg chg="mod">
          <ac:chgData name="Kun Suo" userId="41c30799-3a2b-4880-86a3-8488be07954a" providerId="ADAL" clId="{0CCEECB3-80B2-5241-AD55-229833A6958B}" dt="2019-12-07T20:16:00.555" v="1056" actId="27636"/>
          <ac:spMkLst>
            <pc:docMk/>
            <pc:sldMk cId="170225498" sldId="494"/>
            <ac:spMk id="5" creationId="{B1C7346A-4B40-2549-A101-B610EA4ECF68}"/>
          </ac:spMkLst>
        </pc:spChg>
        <pc:picChg chg="add mod">
          <ac:chgData name="Kun Suo" userId="41c30799-3a2b-4880-86a3-8488be07954a" providerId="ADAL" clId="{0CCEECB3-80B2-5241-AD55-229833A6958B}" dt="2019-12-07T20:16:27.369" v="1061" actId="14100"/>
          <ac:picMkLst>
            <pc:docMk/>
            <pc:sldMk cId="170225498" sldId="494"/>
            <ac:picMk id="6" creationId="{22A28639-9DC4-4148-8EDE-429536B1327C}"/>
          </ac:picMkLst>
        </pc:picChg>
      </pc:sldChg>
      <pc:sldChg chg="addSp modSp add ord">
        <pc:chgData name="Kun Suo" userId="41c30799-3a2b-4880-86a3-8488be07954a" providerId="ADAL" clId="{0CCEECB3-80B2-5241-AD55-229833A6958B}" dt="2019-12-07T21:26:37.886" v="1234"/>
        <pc:sldMkLst>
          <pc:docMk/>
          <pc:sldMk cId="16106741" sldId="495"/>
        </pc:sldMkLst>
        <pc:spChg chg="mod">
          <ac:chgData name="Kun Suo" userId="41c30799-3a2b-4880-86a3-8488be07954a" providerId="ADAL" clId="{0CCEECB3-80B2-5241-AD55-229833A6958B}" dt="2019-12-07T21:26:24.591" v="1232" actId="20577"/>
          <ac:spMkLst>
            <pc:docMk/>
            <pc:sldMk cId="16106741" sldId="495"/>
            <ac:spMk id="2" creationId="{2BE82566-875D-9144-9386-89D2AE2FA418}"/>
          </ac:spMkLst>
        </pc:spChg>
        <pc:spChg chg="mod">
          <ac:chgData name="Kun Suo" userId="41c30799-3a2b-4880-86a3-8488be07954a" providerId="ADAL" clId="{0CCEECB3-80B2-5241-AD55-229833A6958B}" dt="2019-12-07T20:21:20.543" v="1100" actId="12"/>
          <ac:spMkLst>
            <pc:docMk/>
            <pc:sldMk cId="16106741" sldId="495"/>
            <ac:spMk id="5" creationId="{4714E8FB-0AFA-7E4B-93D3-D050FCBC3DED}"/>
          </ac:spMkLst>
        </pc:spChg>
        <pc:picChg chg="add mod">
          <ac:chgData name="Kun Suo" userId="41c30799-3a2b-4880-86a3-8488be07954a" providerId="ADAL" clId="{0CCEECB3-80B2-5241-AD55-229833A6958B}" dt="2019-12-07T20:21:04.579" v="1092" actId="1076"/>
          <ac:picMkLst>
            <pc:docMk/>
            <pc:sldMk cId="16106741" sldId="495"/>
            <ac:picMk id="6" creationId="{B6E9E3E5-BAED-1645-AF91-500907ABF764}"/>
          </ac:picMkLst>
        </pc:picChg>
      </pc:sldChg>
      <pc:sldChg chg="addSp delSp modSp add ord">
        <pc:chgData name="Kun Suo" userId="41c30799-3a2b-4880-86a3-8488be07954a" providerId="ADAL" clId="{0CCEECB3-80B2-5241-AD55-229833A6958B}" dt="2019-12-07T21:26:37.886" v="1234"/>
        <pc:sldMkLst>
          <pc:docMk/>
          <pc:sldMk cId="1076642492" sldId="496"/>
        </pc:sldMkLst>
        <pc:spChg chg="mod">
          <ac:chgData name="Kun Suo" userId="41c30799-3a2b-4880-86a3-8488be07954a" providerId="ADAL" clId="{0CCEECB3-80B2-5241-AD55-229833A6958B}" dt="2019-12-07T21:26:32.002" v="1233"/>
          <ac:spMkLst>
            <pc:docMk/>
            <pc:sldMk cId="1076642492" sldId="496"/>
            <ac:spMk id="2" creationId="{2BE82566-875D-9144-9386-89D2AE2FA418}"/>
          </ac:spMkLst>
        </pc:spChg>
        <pc:spChg chg="mod">
          <ac:chgData name="Kun Suo" userId="41c30799-3a2b-4880-86a3-8488be07954a" providerId="ADAL" clId="{0CCEECB3-80B2-5241-AD55-229833A6958B}" dt="2019-12-07T20:22:20.201" v="1113" actId="27636"/>
          <ac:spMkLst>
            <pc:docMk/>
            <pc:sldMk cId="1076642492" sldId="496"/>
            <ac:spMk id="5" creationId="{4714E8FB-0AFA-7E4B-93D3-D050FCBC3DED}"/>
          </ac:spMkLst>
        </pc:spChg>
        <pc:grpChg chg="add mod">
          <ac:chgData name="Kun Suo" userId="41c30799-3a2b-4880-86a3-8488be07954a" providerId="ADAL" clId="{0CCEECB3-80B2-5241-AD55-229833A6958B}" dt="2019-12-07T20:22:26.940" v="1115" actId="1076"/>
          <ac:grpSpMkLst>
            <pc:docMk/>
            <pc:sldMk cId="1076642492" sldId="496"/>
            <ac:grpSpMk id="7" creationId="{348351AE-B73A-334A-BFF6-9C2A56F5B89A}"/>
          </ac:grpSpMkLst>
        </pc:grpChg>
        <pc:picChg chg="del">
          <ac:chgData name="Kun Suo" userId="41c30799-3a2b-4880-86a3-8488be07954a" providerId="ADAL" clId="{0CCEECB3-80B2-5241-AD55-229833A6958B}" dt="2019-12-07T20:22:06.232" v="1104" actId="478"/>
          <ac:picMkLst>
            <pc:docMk/>
            <pc:sldMk cId="1076642492" sldId="496"/>
            <ac:picMk id="6" creationId="{B6E9E3E5-BAED-1645-AF91-500907ABF764}"/>
          </ac:picMkLst>
        </pc:picChg>
      </pc:sldChg>
      <pc:sldChg chg="addSp delSp modSp add">
        <pc:chgData name="Kun Suo" userId="41c30799-3a2b-4880-86a3-8488be07954a" providerId="ADAL" clId="{0CCEECB3-80B2-5241-AD55-229833A6958B}" dt="2019-12-07T20:59:40.754" v="1122" actId="1076"/>
        <pc:sldMkLst>
          <pc:docMk/>
          <pc:sldMk cId="1106070898" sldId="497"/>
        </pc:sldMkLst>
        <pc:spChg chg="mod">
          <ac:chgData name="Kun Suo" userId="41c30799-3a2b-4880-86a3-8488be07954a" providerId="ADAL" clId="{0CCEECB3-80B2-5241-AD55-229833A6958B}" dt="2019-12-07T20:59:26.775" v="1118"/>
          <ac:spMkLst>
            <pc:docMk/>
            <pc:sldMk cId="1106070898" sldId="497"/>
            <ac:spMk id="2" creationId="{11A95A94-93AF-BC4E-8E35-C6B0E246B9B9}"/>
          </ac:spMkLst>
        </pc:spChg>
        <pc:spChg chg="del">
          <ac:chgData name="Kun Suo" userId="41c30799-3a2b-4880-86a3-8488be07954a" providerId="ADAL" clId="{0CCEECB3-80B2-5241-AD55-229833A6958B}" dt="2019-12-07T20:59:33.191" v="1119" actId="478"/>
          <ac:spMkLst>
            <pc:docMk/>
            <pc:sldMk cId="1106070898" sldId="497"/>
            <ac:spMk id="5" creationId="{B24D647C-E366-3442-9A38-93DF7D1BDEFD}"/>
          </ac:spMkLst>
        </pc:spChg>
        <pc:picChg chg="add mod">
          <ac:chgData name="Kun Suo" userId="41c30799-3a2b-4880-86a3-8488be07954a" providerId="ADAL" clId="{0CCEECB3-80B2-5241-AD55-229833A6958B}" dt="2019-12-07T20:59:40.754" v="1122" actId="1076"/>
          <ac:picMkLst>
            <pc:docMk/>
            <pc:sldMk cId="1106070898" sldId="497"/>
            <ac:picMk id="6" creationId="{033FA98E-6A77-9449-8DA2-EEB328CBAB84}"/>
          </ac:picMkLst>
        </pc:picChg>
      </pc:sldChg>
      <pc:sldChg chg="addSp modSp add">
        <pc:chgData name="Kun Suo" userId="41c30799-3a2b-4880-86a3-8488be07954a" providerId="ADAL" clId="{0CCEECB3-80B2-5241-AD55-229833A6958B}" dt="2019-12-07T21:22:37.186" v="1187" actId="207"/>
        <pc:sldMkLst>
          <pc:docMk/>
          <pc:sldMk cId="2030100639" sldId="498"/>
        </pc:sldMkLst>
        <pc:spChg chg="mod">
          <ac:chgData name="Kun Suo" userId="41c30799-3a2b-4880-86a3-8488be07954a" providerId="ADAL" clId="{0CCEECB3-80B2-5241-AD55-229833A6958B}" dt="2019-12-07T21:00:12.794" v="1124"/>
          <ac:spMkLst>
            <pc:docMk/>
            <pc:sldMk cId="2030100639" sldId="498"/>
            <ac:spMk id="2" creationId="{2729DBE5-1E81-C640-8C86-F05078788B84}"/>
          </ac:spMkLst>
        </pc:spChg>
        <pc:spChg chg="mod">
          <ac:chgData name="Kun Suo" userId="41c30799-3a2b-4880-86a3-8488be07954a" providerId="ADAL" clId="{0CCEECB3-80B2-5241-AD55-229833A6958B}" dt="2019-12-07T21:02:42.356" v="1126" actId="14100"/>
          <ac:spMkLst>
            <pc:docMk/>
            <pc:sldMk cId="2030100639" sldId="498"/>
            <ac:spMk id="5" creationId="{CD42DC50-FEF0-F14D-ADAC-09993862AC81}"/>
          </ac:spMkLst>
        </pc:spChg>
        <pc:spChg chg="add mod">
          <ac:chgData name="Kun Suo" userId="41c30799-3a2b-4880-86a3-8488be07954a" providerId="ADAL" clId="{0CCEECB3-80B2-5241-AD55-229833A6958B}" dt="2019-12-07T21:22:14.193" v="1181" actId="113"/>
          <ac:spMkLst>
            <pc:docMk/>
            <pc:sldMk cId="2030100639" sldId="498"/>
            <ac:spMk id="7" creationId="{D15E87A2-5A66-9445-B35B-8EF95E30655D}"/>
          </ac:spMkLst>
        </pc:spChg>
        <pc:spChg chg="add mod">
          <ac:chgData name="Kun Suo" userId="41c30799-3a2b-4880-86a3-8488be07954a" providerId="ADAL" clId="{0CCEECB3-80B2-5241-AD55-229833A6958B}" dt="2019-12-07T21:22:37.186" v="1187" actId="207"/>
          <ac:spMkLst>
            <pc:docMk/>
            <pc:sldMk cId="2030100639" sldId="498"/>
            <ac:spMk id="8" creationId="{65884F3C-73CF-CC44-A669-0C8837DB9D33}"/>
          </ac:spMkLst>
        </pc:spChg>
        <pc:picChg chg="add mod">
          <ac:chgData name="Kun Suo" userId="41c30799-3a2b-4880-86a3-8488be07954a" providerId="ADAL" clId="{0CCEECB3-80B2-5241-AD55-229833A6958B}" dt="2019-12-07T21:20:51.799" v="1138" actId="1076"/>
          <ac:picMkLst>
            <pc:docMk/>
            <pc:sldMk cId="2030100639" sldId="498"/>
            <ac:picMk id="6" creationId="{E7F3407E-6248-3A43-9E90-8E67ABC420BE}"/>
          </ac:picMkLst>
        </pc:picChg>
      </pc:sldChg>
      <pc:sldChg chg="addSp delSp modSp add">
        <pc:chgData name="Kun Suo" userId="41c30799-3a2b-4880-86a3-8488be07954a" providerId="ADAL" clId="{0CCEECB3-80B2-5241-AD55-229833A6958B}" dt="2019-12-07T21:25:36.818" v="1213" actId="1076"/>
        <pc:sldMkLst>
          <pc:docMk/>
          <pc:sldMk cId="111504561" sldId="499"/>
        </pc:sldMkLst>
        <pc:spChg chg="mod">
          <ac:chgData name="Kun Suo" userId="41c30799-3a2b-4880-86a3-8488be07954a" providerId="ADAL" clId="{0CCEECB3-80B2-5241-AD55-229833A6958B}" dt="2019-12-07T21:23:06.830" v="1191" actId="20577"/>
          <ac:spMkLst>
            <pc:docMk/>
            <pc:sldMk cId="111504561" sldId="499"/>
            <ac:spMk id="2" creationId="{EC0EF763-B760-8643-861B-AD6A2068C06F}"/>
          </ac:spMkLst>
        </pc:spChg>
        <pc:spChg chg="del mod">
          <ac:chgData name="Kun Suo" userId="41c30799-3a2b-4880-86a3-8488be07954a" providerId="ADAL" clId="{0CCEECB3-80B2-5241-AD55-229833A6958B}" dt="2019-12-07T21:23:11.511" v="1193" actId="478"/>
          <ac:spMkLst>
            <pc:docMk/>
            <pc:sldMk cId="111504561" sldId="499"/>
            <ac:spMk id="5" creationId="{79D8B9FA-DDED-4C40-BD8C-FDFDFBACBDE3}"/>
          </ac:spMkLst>
        </pc:spChg>
        <pc:spChg chg="add del mod">
          <ac:chgData name="Kun Suo" userId="41c30799-3a2b-4880-86a3-8488be07954a" providerId="ADAL" clId="{0CCEECB3-80B2-5241-AD55-229833A6958B}" dt="2019-12-07T21:23:13.739" v="1194" actId="478"/>
          <ac:spMkLst>
            <pc:docMk/>
            <pc:sldMk cId="111504561" sldId="499"/>
            <ac:spMk id="7" creationId="{0A6051FA-7130-754B-8EEA-328DEFF3C6B9}"/>
          </ac:spMkLst>
        </pc:spChg>
        <pc:spChg chg="add mod">
          <ac:chgData name="Kun Suo" userId="41c30799-3a2b-4880-86a3-8488be07954a" providerId="ADAL" clId="{0CCEECB3-80B2-5241-AD55-229833A6958B}" dt="2019-12-07T21:24:32.911" v="1202" actId="11529"/>
          <ac:spMkLst>
            <pc:docMk/>
            <pc:sldMk cId="111504561" sldId="499"/>
            <ac:spMk id="10" creationId="{181D8F26-FF97-5A4C-88AA-A06DED7F6736}"/>
          </ac:spMkLst>
        </pc:spChg>
        <pc:spChg chg="add mod">
          <ac:chgData name="Kun Suo" userId="41c30799-3a2b-4880-86a3-8488be07954a" providerId="ADAL" clId="{0CCEECB3-80B2-5241-AD55-229833A6958B}" dt="2019-12-07T21:25:36.818" v="1213" actId="1076"/>
          <ac:spMkLst>
            <pc:docMk/>
            <pc:sldMk cId="111504561" sldId="499"/>
            <ac:spMk id="11" creationId="{69419845-AAD7-4344-A99F-F060F5B8AA42}"/>
          </ac:spMkLst>
        </pc:spChg>
        <pc:picChg chg="add mod">
          <ac:chgData name="Kun Suo" userId="41c30799-3a2b-4880-86a3-8488be07954a" providerId="ADAL" clId="{0CCEECB3-80B2-5241-AD55-229833A6958B}" dt="2019-12-07T21:23:18.530" v="1196" actId="1076"/>
          <ac:picMkLst>
            <pc:docMk/>
            <pc:sldMk cId="111504561" sldId="499"/>
            <ac:picMk id="8" creationId="{ECB6CC52-89E5-3249-A032-B0ECA12F0DC9}"/>
          </ac:picMkLst>
        </pc:picChg>
        <pc:picChg chg="add mod">
          <ac:chgData name="Kun Suo" userId="41c30799-3a2b-4880-86a3-8488be07954a" providerId="ADAL" clId="{0CCEECB3-80B2-5241-AD55-229833A6958B}" dt="2019-12-07T21:25:19.787" v="1208" actId="1076"/>
          <ac:picMkLst>
            <pc:docMk/>
            <pc:sldMk cId="111504561" sldId="499"/>
            <ac:picMk id="9" creationId="{CDA2253F-2EEC-8E4C-B13F-23977028CB1C}"/>
          </ac:picMkLst>
        </pc:picChg>
      </pc:sldChg>
      <pc:sldChg chg="modSp add">
        <pc:chgData name="Kun Suo" userId="41c30799-3a2b-4880-86a3-8488be07954a" providerId="ADAL" clId="{0CCEECB3-80B2-5241-AD55-229833A6958B}" dt="2019-12-07T21:27:47.915" v="1241" actId="20577"/>
        <pc:sldMkLst>
          <pc:docMk/>
          <pc:sldMk cId="557056565" sldId="500"/>
        </pc:sldMkLst>
        <pc:spChg chg="mod">
          <ac:chgData name="Kun Suo" userId="41c30799-3a2b-4880-86a3-8488be07954a" providerId="ADAL" clId="{0CCEECB3-80B2-5241-AD55-229833A6958B}" dt="2019-12-07T21:27:34.697" v="1236"/>
          <ac:spMkLst>
            <pc:docMk/>
            <pc:sldMk cId="557056565" sldId="500"/>
            <ac:spMk id="2" creationId="{B2E239CB-9972-4A45-8EEC-668C7E64033A}"/>
          </ac:spMkLst>
        </pc:spChg>
        <pc:spChg chg="mod">
          <ac:chgData name="Kun Suo" userId="41c30799-3a2b-4880-86a3-8488be07954a" providerId="ADAL" clId="{0CCEECB3-80B2-5241-AD55-229833A6958B}" dt="2019-12-07T21:27:47.915" v="1241" actId="20577"/>
          <ac:spMkLst>
            <pc:docMk/>
            <pc:sldMk cId="557056565" sldId="500"/>
            <ac:spMk id="5" creationId="{55C992A7-E505-714A-A02A-FB818F87C970}"/>
          </ac:spMkLst>
        </pc:spChg>
      </pc:sldChg>
      <pc:sldChg chg="addSp delSp modSp add">
        <pc:chgData name="Kun Suo" userId="41c30799-3a2b-4880-86a3-8488be07954a" providerId="ADAL" clId="{0CCEECB3-80B2-5241-AD55-229833A6958B}" dt="2019-12-07T21:29:52.029" v="1337" actId="14100"/>
        <pc:sldMkLst>
          <pc:docMk/>
          <pc:sldMk cId="3008927485" sldId="501"/>
        </pc:sldMkLst>
        <pc:spChg chg="del">
          <ac:chgData name="Kun Suo" userId="41c30799-3a2b-4880-86a3-8488be07954a" providerId="ADAL" clId="{0CCEECB3-80B2-5241-AD55-229833A6958B}" dt="2019-12-07T21:28:14.511" v="1243" actId="478"/>
          <ac:spMkLst>
            <pc:docMk/>
            <pc:sldMk cId="3008927485" sldId="501"/>
            <ac:spMk id="5" creationId="{55C992A7-E505-714A-A02A-FB818F87C970}"/>
          </ac:spMkLst>
        </pc:spChg>
        <pc:spChg chg="add del mod">
          <ac:chgData name="Kun Suo" userId="41c30799-3a2b-4880-86a3-8488be07954a" providerId="ADAL" clId="{0CCEECB3-80B2-5241-AD55-229833A6958B}" dt="2019-12-07T21:28:15.725" v="1244" actId="478"/>
          <ac:spMkLst>
            <pc:docMk/>
            <pc:sldMk cId="3008927485" sldId="501"/>
            <ac:spMk id="7" creationId="{48D4DE80-D425-804F-ACD3-CEB861A977C8}"/>
          </ac:spMkLst>
        </pc:spChg>
        <pc:spChg chg="add mod">
          <ac:chgData name="Kun Suo" userId="41c30799-3a2b-4880-86a3-8488be07954a" providerId="ADAL" clId="{0CCEECB3-80B2-5241-AD55-229833A6958B}" dt="2019-12-07T21:28:30.308" v="1246" actId="1076"/>
          <ac:spMkLst>
            <pc:docMk/>
            <pc:sldMk cId="3008927485" sldId="501"/>
            <ac:spMk id="9" creationId="{3B06FC93-924E-754E-A693-9ABBFFE3F55C}"/>
          </ac:spMkLst>
        </pc:spChg>
        <pc:spChg chg="add mod">
          <ac:chgData name="Kun Suo" userId="41c30799-3a2b-4880-86a3-8488be07954a" providerId="ADAL" clId="{0CCEECB3-80B2-5241-AD55-229833A6958B}" dt="2019-12-07T21:28:30.308" v="1246" actId="1076"/>
          <ac:spMkLst>
            <pc:docMk/>
            <pc:sldMk cId="3008927485" sldId="501"/>
            <ac:spMk id="10" creationId="{A8B029C3-347E-8240-89DB-84B8CA17C365}"/>
          </ac:spMkLst>
        </pc:spChg>
        <pc:spChg chg="add mod">
          <ac:chgData name="Kun Suo" userId="41c30799-3a2b-4880-86a3-8488be07954a" providerId="ADAL" clId="{0CCEECB3-80B2-5241-AD55-229833A6958B}" dt="2019-12-07T21:29:52.029" v="1337" actId="14100"/>
          <ac:spMkLst>
            <pc:docMk/>
            <pc:sldMk cId="3008927485" sldId="501"/>
            <ac:spMk id="12" creationId="{C5295CC9-1677-C548-9D68-1F314BD408B5}"/>
          </ac:spMkLst>
        </pc:spChg>
        <pc:picChg chg="add mod">
          <ac:chgData name="Kun Suo" userId="41c30799-3a2b-4880-86a3-8488be07954a" providerId="ADAL" clId="{0CCEECB3-80B2-5241-AD55-229833A6958B}" dt="2019-12-07T21:28:30.308" v="1246" actId="1076"/>
          <ac:picMkLst>
            <pc:docMk/>
            <pc:sldMk cId="3008927485" sldId="501"/>
            <ac:picMk id="8" creationId="{E7C0F2F9-D1B2-364A-8710-57C9C75ED914}"/>
          </ac:picMkLst>
        </pc:picChg>
        <pc:picChg chg="add">
          <ac:chgData name="Kun Suo" userId="41c30799-3a2b-4880-86a3-8488be07954a" providerId="ADAL" clId="{0CCEECB3-80B2-5241-AD55-229833A6958B}" dt="2019-12-07T21:28:53.278" v="1247"/>
          <ac:picMkLst>
            <pc:docMk/>
            <pc:sldMk cId="3008927485" sldId="501"/>
            <ac:picMk id="11" creationId="{B47F4C8B-43DB-3E49-A797-982EF1766483}"/>
          </ac:picMkLst>
        </pc:picChg>
      </pc:sldChg>
      <pc:sldChg chg="addSp delSp modSp add">
        <pc:chgData name="Kun Suo" userId="41c30799-3a2b-4880-86a3-8488be07954a" providerId="ADAL" clId="{0CCEECB3-80B2-5241-AD55-229833A6958B}" dt="2019-12-07T21:38:03.323" v="1342" actId="1076"/>
        <pc:sldMkLst>
          <pc:docMk/>
          <pc:sldMk cId="3371896458" sldId="502"/>
        </pc:sldMkLst>
        <pc:spChg chg="mod">
          <ac:chgData name="Kun Suo" userId="41c30799-3a2b-4880-86a3-8488be07954a" providerId="ADAL" clId="{0CCEECB3-80B2-5241-AD55-229833A6958B}" dt="2019-12-07T21:37:55.938" v="1339"/>
          <ac:spMkLst>
            <pc:docMk/>
            <pc:sldMk cId="3371896458" sldId="502"/>
            <ac:spMk id="2" creationId="{8233F519-7487-B14F-8AAF-839200A530C5}"/>
          </ac:spMkLst>
        </pc:spChg>
        <pc:spChg chg="del">
          <ac:chgData name="Kun Suo" userId="41c30799-3a2b-4880-86a3-8488be07954a" providerId="ADAL" clId="{0CCEECB3-80B2-5241-AD55-229833A6958B}" dt="2019-12-07T21:38:00.811" v="1340" actId="478"/>
          <ac:spMkLst>
            <pc:docMk/>
            <pc:sldMk cId="3371896458" sldId="502"/>
            <ac:spMk id="5" creationId="{B2820465-8581-6B49-8AA5-928619497BF9}"/>
          </ac:spMkLst>
        </pc:spChg>
        <pc:picChg chg="add mod">
          <ac:chgData name="Kun Suo" userId="41c30799-3a2b-4880-86a3-8488be07954a" providerId="ADAL" clId="{0CCEECB3-80B2-5241-AD55-229833A6958B}" dt="2019-12-07T21:38:03.323" v="1342" actId="1076"/>
          <ac:picMkLst>
            <pc:docMk/>
            <pc:sldMk cId="3371896458" sldId="502"/>
            <ac:picMk id="6" creationId="{6233763D-4F79-1B48-BDA9-CB33EE03D6DE}"/>
          </ac:picMkLst>
        </pc:picChg>
      </pc:sldChg>
      <pc:sldChg chg="addSp modSp add">
        <pc:chgData name="Kun Suo" userId="41c30799-3a2b-4880-86a3-8488be07954a" providerId="ADAL" clId="{0CCEECB3-80B2-5241-AD55-229833A6958B}" dt="2019-12-07T21:42:56.807" v="1391" actId="14100"/>
        <pc:sldMkLst>
          <pc:docMk/>
          <pc:sldMk cId="3202302267" sldId="503"/>
        </pc:sldMkLst>
        <pc:spChg chg="mod">
          <ac:chgData name="Kun Suo" userId="41c30799-3a2b-4880-86a3-8488be07954a" providerId="ADAL" clId="{0CCEECB3-80B2-5241-AD55-229833A6958B}" dt="2019-12-07T21:38:14.603" v="1344"/>
          <ac:spMkLst>
            <pc:docMk/>
            <pc:sldMk cId="3202302267" sldId="503"/>
            <ac:spMk id="2" creationId="{4314833F-AFC5-364B-AA08-8F30F88C0B14}"/>
          </ac:spMkLst>
        </pc:spChg>
        <pc:spChg chg="mod">
          <ac:chgData name="Kun Suo" userId="41c30799-3a2b-4880-86a3-8488be07954a" providerId="ADAL" clId="{0CCEECB3-80B2-5241-AD55-229833A6958B}" dt="2019-12-07T21:40:41.576" v="1369" actId="27636"/>
          <ac:spMkLst>
            <pc:docMk/>
            <pc:sldMk cId="3202302267" sldId="503"/>
            <ac:spMk id="5" creationId="{E36DFD10-1A33-8941-9448-9EBE41F32E6F}"/>
          </ac:spMkLst>
        </pc:spChg>
        <pc:picChg chg="add mod">
          <ac:chgData name="Kun Suo" userId="41c30799-3a2b-4880-86a3-8488be07954a" providerId="ADAL" clId="{0CCEECB3-80B2-5241-AD55-229833A6958B}" dt="2019-12-07T21:41:06.070" v="1372" actId="1076"/>
          <ac:picMkLst>
            <pc:docMk/>
            <pc:sldMk cId="3202302267" sldId="503"/>
            <ac:picMk id="6" creationId="{CD5A09B2-E5C9-9A45-A95E-3D201065A04C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7" creationId="{D0CC4DB5-C586-814E-8C47-30A6AF261342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8" creationId="{96ECDC73-0556-DD43-8549-3E5F40B7AB1D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9" creationId="{F171E17E-6E3E-F745-9838-8F8E643364BF}"/>
          </ac:picMkLst>
        </pc:picChg>
        <pc:cxnChg chg="add mod">
          <ac:chgData name="Kun Suo" userId="41c30799-3a2b-4880-86a3-8488be07954a" providerId="ADAL" clId="{0CCEECB3-80B2-5241-AD55-229833A6958B}" dt="2019-12-07T21:42:41.032" v="1382" actId="1582"/>
          <ac:cxnSpMkLst>
            <pc:docMk/>
            <pc:sldMk cId="3202302267" sldId="503"/>
            <ac:cxnSpMk id="11" creationId="{922416CD-55C6-724C-B33A-6EDB6D74712B}"/>
          </ac:cxnSpMkLst>
        </pc:cxnChg>
        <pc:cxnChg chg="add mod">
          <ac:chgData name="Kun Suo" userId="41c30799-3a2b-4880-86a3-8488be07954a" providerId="ADAL" clId="{0CCEECB3-80B2-5241-AD55-229833A6958B}" dt="2019-12-07T21:42:48.215" v="1386" actId="14100"/>
          <ac:cxnSpMkLst>
            <pc:docMk/>
            <pc:sldMk cId="3202302267" sldId="503"/>
            <ac:cxnSpMk id="12" creationId="{7E5EE4C3-8AE2-6443-80A1-1E03E38AB674}"/>
          </ac:cxnSpMkLst>
        </pc:cxnChg>
        <pc:cxnChg chg="add mod">
          <ac:chgData name="Kun Suo" userId="41c30799-3a2b-4880-86a3-8488be07954a" providerId="ADAL" clId="{0CCEECB3-80B2-5241-AD55-229833A6958B}" dt="2019-12-07T21:42:56.807" v="1391" actId="14100"/>
          <ac:cxnSpMkLst>
            <pc:docMk/>
            <pc:sldMk cId="3202302267" sldId="503"/>
            <ac:cxnSpMk id="15" creationId="{DAE10DA6-2D37-FC4C-AD24-9B52B20BC70A}"/>
          </ac:cxnSpMkLst>
        </pc:cxnChg>
      </pc:sldChg>
      <pc:sldChg chg="addSp modSp add ord">
        <pc:chgData name="Kun Suo" userId="41c30799-3a2b-4880-86a3-8488be07954a" providerId="ADAL" clId="{0CCEECB3-80B2-5241-AD55-229833A6958B}" dt="2019-12-07T21:40:28.726" v="1364"/>
        <pc:sldMkLst>
          <pc:docMk/>
          <pc:sldMk cId="305072729" sldId="504"/>
        </pc:sldMkLst>
        <pc:spChg chg="mod">
          <ac:chgData name="Kun Suo" userId="41c30799-3a2b-4880-86a3-8488be07954a" providerId="ADAL" clId="{0CCEECB3-80B2-5241-AD55-229833A6958B}" dt="2019-12-07T21:40:26.039" v="1363" actId="27636"/>
          <ac:spMkLst>
            <pc:docMk/>
            <pc:sldMk cId="305072729" sldId="504"/>
            <ac:spMk id="5" creationId="{E36DFD10-1A33-8941-9448-9EBE41F32E6F}"/>
          </ac:spMkLst>
        </pc:spChg>
        <pc:picChg chg="add mod">
          <ac:chgData name="Kun Suo" userId="41c30799-3a2b-4880-86a3-8488be07954a" providerId="ADAL" clId="{0CCEECB3-80B2-5241-AD55-229833A6958B}" dt="2019-12-07T21:40:21.118" v="1359" actId="1076"/>
          <ac:picMkLst>
            <pc:docMk/>
            <pc:sldMk cId="305072729" sldId="504"/>
            <ac:picMk id="6" creationId="{6DF4DF4E-D64A-9E4E-ABE9-35CEE4B0F516}"/>
          </ac:picMkLst>
        </pc:picChg>
      </pc:sldChg>
      <pc:sldChg chg="addSp delSp modSp add">
        <pc:chgData name="Kun Suo" userId="41c30799-3a2b-4880-86a3-8488be07954a" providerId="ADAL" clId="{0CCEECB3-80B2-5241-AD55-229833A6958B}" dt="2019-12-07T21:44:04.312" v="1418" actId="1076"/>
        <pc:sldMkLst>
          <pc:docMk/>
          <pc:sldMk cId="813707786" sldId="505"/>
        </pc:sldMkLst>
        <pc:spChg chg="mod">
          <ac:chgData name="Kun Suo" userId="41c30799-3a2b-4880-86a3-8488be07954a" providerId="ADAL" clId="{0CCEECB3-80B2-5241-AD55-229833A6958B}" dt="2019-12-07T21:43:33.131" v="1408" actId="20577"/>
          <ac:spMkLst>
            <pc:docMk/>
            <pc:sldMk cId="813707786" sldId="505"/>
            <ac:spMk id="2" creationId="{4314833F-AFC5-364B-AA08-8F30F88C0B14}"/>
          </ac:spMkLst>
        </pc:spChg>
        <pc:spChg chg="del">
          <ac:chgData name="Kun Suo" userId="41c30799-3a2b-4880-86a3-8488be07954a" providerId="ADAL" clId="{0CCEECB3-80B2-5241-AD55-229833A6958B}" dt="2019-12-07T21:43:37.984" v="1410" actId="478"/>
          <ac:spMkLst>
            <pc:docMk/>
            <pc:sldMk cId="813707786" sldId="505"/>
            <ac:spMk id="5" creationId="{E36DFD10-1A33-8941-9448-9EBE41F32E6F}"/>
          </ac:spMkLst>
        </pc:spChg>
        <pc:spChg chg="add del mod">
          <ac:chgData name="Kun Suo" userId="41c30799-3a2b-4880-86a3-8488be07954a" providerId="ADAL" clId="{0CCEECB3-80B2-5241-AD55-229833A6958B}" dt="2019-12-07T21:43:39.762" v="1411" actId="478"/>
          <ac:spMkLst>
            <pc:docMk/>
            <pc:sldMk cId="813707786" sldId="505"/>
            <ac:spMk id="13" creationId="{5DE980FD-C183-C147-96A2-890B6D35587A}"/>
          </ac:spMkLst>
        </pc:spChg>
        <pc:picChg chg="mod">
          <ac:chgData name="Kun Suo" userId="41c30799-3a2b-4880-86a3-8488be07954a" providerId="ADAL" clId="{0CCEECB3-80B2-5241-AD55-229833A6958B}" dt="2019-12-07T21:44:04.312" v="1418" actId="1076"/>
          <ac:picMkLst>
            <pc:docMk/>
            <pc:sldMk cId="813707786" sldId="505"/>
            <ac:picMk id="6" creationId="{CD5A09B2-E5C9-9A45-A95E-3D201065A04C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7" creationId="{D0CC4DB5-C586-814E-8C47-30A6AF261342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8" creationId="{96ECDC73-0556-DD43-8549-3E5F40B7AB1D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9" creationId="{F171E17E-6E3E-F745-9838-8F8E643364BF}"/>
          </ac:picMkLst>
        </pc:picChg>
        <pc:picChg chg="add">
          <ac:chgData name="Kun Suo" userId="41c30799-3a2b-4880-86a3-8488be07954a" providerId="ADAL" clId="{0CCEECB3-80B2-5241-AD55-229833A6958B}" dt="2019-12-07T21:43:57.453" v="1416"/>
          <ac:picMkLst>
            <pc:docMk/>
            <pc:sldMk cId="813707786" sldId="505"/>
            <ac:picMk id="17" creationId="{7FB3E084-7288-E743-90E6-7413F2078ED7}"/>
          </ac:picMkLst>
        </pc:pic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1" creationId="{922416CD-55C6-724C-B33A-6EDB6D74712B}"/>
          </ac:cxnSpMkLst>
        </pc:cxn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2" creationId="{7E5EE4C3-8AE2-6443-80A1-1E03E38AB674}"/>
          </ac:cxnSpMkLst>
        </pc:cxn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5" creationId="{DAE10DA6-2D37-FC4C-AD24-9B52B20BC70A}"/>
          </ac:cxnSpMkLst>
        </pc:cxnChg>
        <pc:cxnChg chg="add mod">
          <ac:chgData name="Kun Suo" userId="41c30799-3a2b-4880-86a3-8488be07954a" providerId="ADAL" clId="{0CCEECB3-80B2-5241-AD55-229833A6958B}" dt="2019-12-07T21:44:01.808" v="1417" actId="1076"/>
          <ac:cxnSpMkLst>
            <pc:docMk/>
            <pc:sldMk cId="813707786" sldId="505"/>
            <ac:cxnSpMk id="16" creationId="{FCC83913-FFDF-CB4D-A2CC-FB48401EAADA}"/>
          </ac:cxnSpMkLst>
        </pc:cxnChg>
      </pc:sldChg>
      <pc:sldChg chg="addSp delSp modSp add">
        <pc:chgData name="Kun Suo" userId="41c30799-3a2b-4880-86a3-8488be07954a" providerId="ADAL" clId="{0CCEECB3-80B2-5241-AD55-229833A6958B}" dt="2019-12-07T21:44:32.977" v="1424" actId="1076"/>
        <pc:sldMkLst>
          <pc:docMk/>
          <pc:sldMk cId="2416334493" sldId="506"/>
        </pc:sldMkLst>
        <pc:spChg chg="mod">
          <ac:chgData name="Kun Suo" userId="41c30799-3a2b-4880-86a3-8488be07954a" providerId="ADAL" clId="{0CCEECB3-80B2-5241-AD55-229833A6958B}" dt="2019-12-07T21:44:23.814" v="1421" actId="27636"/>
          <ac:spMkLst>
            <pc:docMk/>
            <pc:sldMk cId="2416334493" sldId="506"/>
            <ac:spMk id="2" creationId="{84637D04-0B7A-2C43-A3D6-8B9385B3A481}"/>
          </ac:spMkLst>
        </pc:spChg>
        <pc:spChg chg="del">
          <ac:chgData name="Kun Suo" userId="41c30799-3a2b-4880-86a3-8488be07954a" providerId="ADAL" clId="{0CCEECB3-80B2-5241-AD55-229833A6958B}" dt="2019-12-07T21:44:25.525" v="1422" actId="478"/>
          <ac:spMkLst>
            <pc:docMk/>
            <pc:sldMk cId="2416334493" sldId="506"/>
            <ac:spMk id="5" creationId="{D90E40C4-3F20-EE44-8D9E-DAEEBF4645BC}"/>
          </ac:spMkLst>
        </pc:spChg>
        <pc:picChg chg="add mod">
          <ac:chgData name="Kun Suo" userId="41c30799-3a2b-4880-86a3-8488be07954a" providerId="ADAL" clId="{0CCEECB3-80B2-5241-AD55-229833A6958B}" dt="2019-12-07T21:44:32.977" v="1424" actId="1076"/>
          <ac:picMkLst>
            <pc:docMk/>
            <pc:sldMk cId="2416334493" sldId="506"/>
            <ac:picMk id="6" creationId="{E185CFFA-283C-BB44-BD00-3B3F75E395C7}"/>
          </ac:picMkLst>
        </pc:picChg>
      </pc:sldChg>
      <pc:sldChg chg="modSp add">
        <pc:chgData name="Kun Suo" userId="41c30799-3a2b-4880-86a3-8488be07954a" providerId="ADAL" clId="{0CCEECB3-80B2-5241-AD55-229833A6958B}" dt="2019-12-07T21:49:42.885" v="1432" actId="108"/>
        <pc:sldMkLst>
          <pc:docMk/>
          <pc:sldMk cId="3189534648" sldId="507"/>
        </pc:sldMkLst>
        <pc:spChg chg="mod">
          <ac:chgData name="Kun Suo" userId="41c30799-3a2b-4880-86a3-8488be07954a" providerId="ADAL" clId="{0CCEECB3-80B2-5241-AD55-229833A6958B}" dt="2019-12-07T21:49:19.220" v="1426"/>
          <ac:spMkLst>
            <pc:docMk/>
            <pc:sldMk cId="3189534648" sldId="507"/>
            <ac:spMk id="2" creationId="{E6D05FF8-77A0-8544-ACFF-A6A3AB8214B4}"/>
          </ac:spMkLst>
        </pc:spChg>
        <pc:spChg chg="mod">
          <ac:chgData name="Kun Suo" userId="41c30799-3a2b-4880-86a3-8488be07954a" providerId="ADAL" clId="{0CCEECB3-80B2-5241-AD55-229833A6958B}" dt="2019-12-07T21:49:42.885" v="1432" actId="108"/>
          <ac:spMkLst>
            <pc:docMk/>
            <pc:sldMk cId="3189534648" sldId="507"/>
            <ac:spMk id="5" creationId="{CC72F576-8E3A-3741-B036-E93D0FD02238}"/>
          </ac:spMkLst>
        </pc:spChg>
      </pc:sldChg>
      <pc:sldChg chg="addSp delSp modSp add">
        <pc:chgData name="Kun Suo" userId="41c30799-3a2b-4880-86a3-8488be07954a" providerId="ADAL" clId="{0CCEECB3-80B2-5241-AD55-229833A6958B}" dt="2019-12-07T21:50:28.013" v="1442"/>
        <pc:sldMkLst>
          <pc:docMk/>
          <pc:sldMk cId="717186349" sldId="508"/>
        </pc:sldMkLst>
        <pc:spChg chg="mod">
          <ac:chgData name="Kun Suo" userId="41c30799-3a2b-4880-86a3-8488be07954a" providerId="ADAL" clId="{0CCEECB3-80B2-5241-AD55-229833A6958B}" dt="2019-12-07T21:50:09.831" v="1434"/>
          <ac:spMkLst>
            <pc:docMk/>
            <pc:sldMk cId="717186349" sldId="508"/>
            <ac:spMk id="2" creationId="{2CDF95DD-36EC-5C45-9780-5D295AA9B35E}"/>
          </ac:spMkLst>
        </pc:spChg>
        <pc:spChg chg="mod">
          <ac:chgData name="Kun Suo" userId="41c30799-3a2b-4880-86a3-8488be07954a" providerId="ADAL" clId="{0CCEECB3-80B2-5241-AD55-229833A6958B}" dt="2019-12-07T21:50:23.836" v="1439" actId="108"/>
          <ac:spMkLst>
            <pc:docMk/>
            <pc:sldMk cId="717186349" sldId="508"/>
            <ac:spMk id="5" creationId="{877B4039-0D50-5948-92CB-4D8C72687435}"/>
          </ac:spMkLst>
        </pc:spChg>
        <pc:spChg chg="add del mod">
          <ac:chgData name="Kun Suo" userId="41c30799-3a2b-4880-86a3-8488be07954a" providerId="ADAL" clId="{0CCEECB3-80B2-5241-AD55-229833A6958B}" dt="2019-12-07T21:50:28.013" v="1442"/>
          <ac:spMkLst>
            <pc:docMk/>
            <pc:sldMk cId="717186349" sldId="508"/>
            <ac:spMk id="6" creationId="{8D583C1C-56D7-844D-BFBC-8468842E090E}"/>
          </ac:spMkLst>
        </pc:spChg>
      </pc:sldChg>
      <pc:sldChg chg="addSp delSp modSp add">
        <pc:chgData name="Kun Suo" userId="41c30799-3a2b-4880-86a3-8488be07954a" providerId="ADAL" clId="{0CCEECB3-80B2-5241-AD55-229833A6958B}" dt="2019-12-07T21:51:27.780" v="1447" actId="1076"/>
        <pc:sldMkLst>
          <pc:docMk/>
          <pc:sldMk cId="2395312737" sldId="509"/>
        </pc:sldMkLst>
        <pc:spChg chg="mod">
          <ac:chgData name="Kun Suo" userId="41c30799-3a2b-4880-86a3-8488be07954a" providerId="ADAL" clId="{0CCEECB3-80B2-5241-AD55-229833A6958B}" dt="2019-12-07T21:51:10.373" v="1444"/>
          <ac:spMkLst>
            <pc:docMk/>
            <pc:sldMk cId="2395312737" sldId="509"/>
            <ac:spMk id="2" creationId="{C7E57985-9D42-1945-9E64-A92F09A4DD89}"/>
          </ac:spMkLst>
        </pc:spChg>
        <pc:spChg chg="del">
          <ac:chgData name="Kun Suo" userId="41c30799-3a2b-4880-86a3-8488be07954a" providerId="ADAL" clId="{0CCEECB3-80B2-5241-AD55-229833A6958B}" dt="2019-12-07T21:51:20.460" v="1445" actId="478"/>
          <ac:spMkLst>
            <pc:docMk/>
            <pc:sldMk cId="2395312737" sldId="509"/>
            <ac:spMk id="5" creationId="{F8AB53B6-9C08-D745-B3A7-53FF01B0C20A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7" creationId="{22A706AE-C37C-984D-B744-085AFCF06E66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8" creationId="{81DB8887-A107-6647-B2FB-4BB166973B40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1" creationId="{D96FED8A-AEA3-B24C-ABF2-8C1BC463AC45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2" creationId="{38C42F87-01D6-A947-B77E-0D6D351CD748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3" creationId="{02FCEC27-61A0-EF45-8AF0-4258B761CBCC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4" creationId="{E0BDB25B-0F4B-E642-8CD6-1A18CBDDB764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6" creationId="{23D832F9-D890-3A43-97A2-82D04514D462}"/>
          </ac:spMkLst>
        </pc:sp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6" creationId="{6576954B-C057-8C41-A207-A40AA185C24F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9" creationId="{3962401F-47D5-1E4E-A22A-79FC264A3C85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10" creationId="{294327AF-BBFD-B94F-BBD8-D1E93860C50C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15" creationId="{35235D25-AFE1-8249-BB6E-114AA1CF3163}"/>
          </ac:cxnSpMkLst>
        </pc:cxnChg>
      </pc:sldChg>
      <pc:sldChg chg="addSp delSp modSp add">
        <pc:chgData name="Kun Suo" userId="41c30799-3a2b-4880-86a3-8488be07954a" providerId="ADAL" clId="{0CCEECB3-80B2-5241-AD55-229833A6958B}" dt="2019-12-08T00:22:09.890" v="1503" actId="1076"/>
        <pc:sldMkLst>
          <pc:docMk/>
          <pc:sldMk cId="3317477751" sldId="510"/>
        </pc:sldMkLst>
        <pc:spChg chg="mod">
          <ac:chgData name="Kun Suo" userId="41c30799-3a2b-4880-86a3-8488be07954a" providerId="ADAL" clId="{0CCEECB3-80B2-5241-AD55-229833A6958B}" dt="2019-12-08T00:22:03.226" v="1499" actId="14100"/>
          <ac:spMkLst>
            <pc:docMk/>
            <pc:sldMk cId="3317477751" sldId="510"/>
            <ac:spMk id="2" creationId="{C7E57985-9D42-1945-9E64-A92F09A4DD89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7" creationId="{22A706AE-C37C-984D-B744-085AFCF06E66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8" creationId="{81DB8887-A107-6647-B2FB-4BB166973B40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1" creationId="{D96FED8A-AEA3-B24C-ABF2-8C1BC463AC45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2" creationId="{38C42F87-01D6-A947-B77E-0D6D351CD748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3" creationId="{02FCEC27-61A0-EF45-8AF0-4258B761CBCC}"/>
          </ac:spMkLst>
        </pc:spChg>
        <pc:spChg chg="del">
          <ac:chgData name="Kun Suo" userId="41c30799-3a2b-4880-86a3-8488be07954a" providerId="ADAL" clId="{0CCEECB3-80B2-5241-AD55-229833A6958B}" dt="2019-12-08T00:10:51.659" v="1449" actId="478"/>
          <ac:spMkLst>
            <pc:docMk/>
            <pc:sldMk cId="3317477751" sldId="510"/>
            <ac:spMk id="14" creationId="{E0BDB25B-0F4B-E642-8CD6-1A18CBDDB764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6" creationId="{23D832F9-D890-3A43-97A2-82D04514D462}"/>
          </ac:spMkLst>
        </pc:spChg>
        <pc:spChg chg="add mod">
          <ac:chgData name="Kun Suo" userId="41c30799-3a2b-4880-86a3-8488be07954a" providerId="ADAL" clId="{0CCEECB3-80B2-5241-AD55-229833A6958B}" dt="2019-12-08T00:18:42.865" v="1488" actId="20577"/>
          <ac:spMkLst>
            <pc:docMk/>
            <pc:sldMk cId="3317477751" sldId="510"/>
            <ac:spMk id="17" creationId="{EE717179-8E48-F24F-88BA-6CA57FF9E266}"/>
          </ac:spMkLst>
        </pc:spChg>
        <pc:spChg chg="add mod">
          <ac:chgData name="Kun Suo" userId="41c30799-3a2b-4880-86a3-8488be07954a" providerId="ADAL" clId="{0CCEECB3-80B2-5241-AD55-229833A6958B}" dt="2019-12-08T00:22:09.890" v="1503" actId="1076"/>
          <ac:spMkLst>
            <pc:docMk/>
            <pc:sldMk cId="3317477751" sldId="510"/>
            <ac:spMk id="19" creationId="{85014F92-2675-0F4E-861E-438AF90848F8}"/>
          </ac:spMkLst>
        </pc:spChg>
        <pc:picChg chg="add mod">
          <ac:chgData name="Kun Suo" userId="41c30799-3a2b-4880-86a3-8488be07954a" providerId="ADAL" clId="{0CCEECB3-80B2-5241-AD55-229833A6958B}" dt="2019-12-08T00:19:09.395" v="1492" actId="1076"/>
          <ac:picMkLst>
            <pc:docMk/>
            <pc:sldMk cId="3317477751" sldId="510"/>
            <ac:picMk id="5" creationId="{96351405-2B52-6E4E-93CB-ACB2EB40C40C}"/>
          </ac:picMkLst>
        </pc:picChg>
        <pc:picChg chg="add mod">
          <ac:chgData name="Kun Suo" userId="41c30799-3a2b-4880-86a3-8488be07954a" providerId="ADAL" clId="{0CCEECB3-80B2-5241-AD55-229833A6958B}" dt="2019-12-08T00:19:11.658" v="1493" actId="1076"/>
          <ac:picMkLst>
            <pc:docMk/>
            <pc:sldMk cId="3317477751" sldId="510"/>
            <ac:picMk id="18" creationId="{EDBC3949-F953-5947-8423-EEAF05F60C4F}"/>
          </ac:picMkLst>
        </pc:pic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6" creationId="{6576954B-C057-8C41-A207-A40AA185C24F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9" creationId="{3962401F-47D5-1E4E-A22A-79FC264A3C85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10" creationId="{294327AF-BBFD-B94F-BBD8-D1E93860C50C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15" creationId="{35235D25-AFE1-8249-BB6E-114AA1CF3163}"/>
          </ac:cxnSpMkLst>
        </pc:cxnChg>
      </pc:sldChg>
      <pc:sldChg chg="addSp delSp modSp add">
        <pc:chgData name="Kun Suo" userId="41c30799-3a2b-4880-86a3-8488be07954a" providerId="ADAL" clId="{0CCEECB3-80B2-5241-AD55-229833A6958B}" dt="2019-12-08T00:21:51.266" v="1498" actId="14100"/>
        <pc:sldMkLst>
          <pc:docMk/>
          <pc:sldMk cId="3268764796" sldId="511"/>
        </pc:sldMkLst>
        <pc:spChg chg="mod">
          <ac:chgData name="Kun Suo" userId="41c30799-3a2b-4880-86a3-8488be07954a" providerId="ADAL" clId="{0CCEECB3-80B2-5241-AD55-229833A6958B}" dt="2019-12-08T00:17:04.189" v="1456"/>
          <ac:spMkLst>
            <pc:docMk/>
            <pc:sldMk cId="3268764796" sldId="511"/>
            <ac:spMk id="2" creationId="{9039F464-2B36-0442-B4C6-BA78D55EB712}"/>
          </ac:spMkLst>
        </pc:spChg>
        <pc:spChg chg="del">
          <ac:chgData name="Kun Suo" userId="41c30799-3a2b-4880-86a3-8488be07954a" providerId="ADAL" clId="{0CCEECB3-80B2-5241-AD55-229833A6958B}" dt="2019-12-08T00:16:59.260" v="1454" actId="478"/>
          <ac:spMkLst>
            <pc:docMk/>
            <pc:sldMk cId="3268764796" sldId="511"/>
            <ac:spMk id="5" creationId="{04CCF421-17F9-0A43-AEED-CF6981CA71F8}"/>
          </ac:spMkLst>
        </pc:spChg>
        <pc:spChg chg="add mod">
          <ac:chgData name="Kun Suo" userId="41c30799-3a2b-4880-86a3-8488be07954a" providerId="ADAL" clId="{0CCEECB3-80B2-5241-AD55-229833A6958B}" dt="2019-12-08T00:17:51.878" v="1478" actId="20577"/>
          <ac:spMkLst>
            <pc:docMk/>
            <pc:sldMk cId="3268764796" sldId="511"/>
            <ac:spMk id="7" creationId="{1CDF893D-D52E-2A46-8584-932177F1BB17}"/>
          </ac:spMkLst>
        </pc:spChg>
        <pc:spChg chg="add mod">
          <ac:chgData name="Kun Suo" userId="41c30799-3a2b-4880-86a3-8488be07954a" providerId="ADAL" clId="{0CCEECB3-80B2-5241-AD55-229833A6958B}" dt="2019-12-08T00:21:51.266" v="1498" actId="14100"/>
          <ac:spMkLst>
            <pc:docMk/>
            <pc:sldMk cId="3268764796" sldId="511"/>
            <ac:spMk id="9" creationId="{C97C4F10-6283-B141-B523-2B59D4381D5C}"/>
          </ac:spMkLst>
        </pc:spChg>
        <pc:picChg chg="add mod">
          <ac:chgData name="Kun Suo" userId="41c30799-3a2b-4880-86a3-8488be07954a" providerId="ADAL" clId="{0CCEECB3-80B2-5241-AD55-229833A6958B}" dt="2019-12-08T00:17:08.354" v="1457" actId="1076"/>
          <ac:picMkLst>
            <pc:docMk/>
            <pc:sldMk cId="3268764796" sldId="511"/>
            <ac:picMk id="6" creationId="{F23988D4-7970-0E48-AE5C-66FE4711FE23}"/>
          </ac:picMkLst>
        </pc:picChg>
        <pc:picChg chg="add mod">
          <ac:chgData name="Kun Suo" userId="41c30799-3a2b-4880-86a3-8488be07954a" providerId="ADAL" clId="{0CCEECB3-80B2-5241-AD55-229833A6958B}" dt="2019-12-08T00:18:21.186" v="1480" actId="1076"/>
          <ac:picMkLst>
            <pc:docMk/>
            <pc:sldMk cId="3268764796" sldId="511"/>
            <ac:picMk id="8" creationId="{9C8F15C4-C846-EE43-853A-8C502CA2B569}"/>
          </ac:picMkLst>
        </pc:picChg>
      </pc:sldChg>
      <pc:sldChg chg="addSp modSp add">
        <pc:chgData name="Kun Suo" userId="41c30799-3a2b-4880-86a3-8488be07954a" providerId="ADAL" clId="{0CCEECB3-80B2-5241-AD55-229833A6958B}" dt="2019-12-08T00:23:11.679" v="1518" actId="27636"/>
        <pc:sldMkLst>
          <pc:docMk/>
          <pc:sldMk cId="2656262887" sldId="512"/>
        </pc:sldMkLst>
        <pc:spChg chg="mod">
          <ac:chgData name="Kun Suo" userId="41c30799-3a2b-4880-86a3-8488be07954a" providerId="ADAL" clId="{0CCEECB3-80B2-5241-AD55-229833A6958B}" dt="2019-12-08T00:22:26.096" v="1505"/>
          <ac:spMkLst>
            <pc:docMk/>
            <pc:sldMk cId="2656262887" sldId="512"/>
            <ac:spMk id="2" creationId="{1FF6BCF4-B7DE-0449-B17F-804EB5677108}"/>
          </ac:spMkLst>
        </pc:spChg>
        <pc:spChg chg="mod">
          <ac:chgData name="Kun Suo" userId="41c30799-3a2b-4880-86a3-8488be07954a" providerId="ADAL" clId="{0CCEECB3-80B2-5241-AD55-229833A6958B}" dt="2019-12-08T00:23:11.679" v="1518" actId="27636"/>
          <ac:spMkLst>
            <pc:docMk/>
            <pc:sldMk cId="2656262887" sldId="512"/>
            <ac:spMk id="5" creationId="{0C3792DC-A317-0144-8D29-8BAE2A1FE586}"/>
          </ac:spMkLst>
        </pc:spChg>
        <pc:picChg chg="add mod">
          <ac:chgData name="Kun Suo" userId="41c30799-3a2b-4880-86a3-8488be07954a" providerId="ADAL" clId="{0CCEECB3-80B2-5241-AD55-229833A6958B}" dt="2019-12-08T00:23:02.098" v="1514" actId="1076"/>
          <ac:picMkLst>
            <pc:docMk/>
            <pc:sldMk cId="2656262887" sldId="512"/>
            <ac:picMk id="6" creationId="{79249C17-7217-7B45-8693-540B92D1663E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3:39.250" v="1533" actId="1076"/>
        <pc:sldMkLst>
          <pc:docMk/>
          <pc:sldMk cId="3078501870" sldId="513"/>
        </pc:sldMkLst>
        <pc:spChg chg="mod">
          <ac:chgData name="Kun Suo" userId="41c30799-3a2b-4880-86a3-8488be07954a" providerId="ADAL" clId="{0CCEECB3-80B2-5241-AD55-229833A6958B}" dt="2019-12-08T00:23:27.628" v="1529"/>
          <ac:spMkLst>
            <pc:docMk/>
            <pc:sldMk cId="3078501870" sldId="513"/>
            <ac:spMk id="2" creationId="{F1822BF9-31FC-D547-9AFA-1A9BA65268C3}"/>
          </ac:spMkLst>
        </pc:spChg>
        <pc:spChg chg="del">
          <ac:chgData name="Kun Suo" userId="41c30799-3a2b-4880-86a3-8488be07954a" providerId="ADAL" clId="{0CCEECB3-80B2-5241-AD55-229833A6958B}" dt="2019-12-08T00:23:33.855" v="1530" actId="478"/>
          <ac:spMkLst>
            <pc:docMk/>
            <pc:sldMk cId="3078501870" sldId="513"/>
            <ac:spMk id="5" creationId="{5A93EA84-0FEC-B348-95D6-EA2B8AD17C13}"/>
          </ac:spMkLst>
        </pc:spChg>
        <pc:picChg chg="add mod">
          <ac:chgData name="Kun Suo" userId="41c30799-3a2b-4880-86a3-8488be07954a" providerId="ADAL" clId="{0CCEECB3-80B2-5241-AD55-229833A6958B}" dt="2019-12-08T00:23:39.250" v="1533" actId="1076"/>
          <ac:picMkLst>
            <pc:docMk/>
            <pc:sldMk cId="3078501870" sldId="513"/>
            <ac:picMk id="6" creationId="{A96BC06A-E0E8-5440-BC77-18235D109A41}"/>
          </ac:picMkLst>
        </pc:picChg>
        <pc:picChg chg="add mod">
          <ac:chgData name="Kun Suo" userId="41c30799-3a2b-4880-86a3-8488be07954a" providerId="ADAL" clId="{0CCEECB3-80B2-5241-AD55-229833A6958B}" dt="2019-12-08T00:23:37.714" v="1532" actId="1076"/>
          <ac:picMkLst>
            <pc:docMk/>
            <pc:sldMk cId="3078501870" sldId="513"/>
            <ac:picMk id="7" creationId="{09BC717C-5605-7C4F-9D1D-0641746430D6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4:37.410" v="1540" actId="1076"/>
        <pc:sldMkLst>
          <pc:docMk/>
          <pc:sldMk cId="1446459825" sldId="514"/>
        </pc:sldMkLst>
        <pc:spChg chg="mod">
          <ac:chgData name="Kun Suo" userId="41c30799-3a2b-4880-86a3-8488be07954a" providerId="ADAL" clId="{0CCEECB3-80B2-5241-AD55-229833A6958B}" dt="2019-12-08T00:24:10.175" v="1535"/>
          <ac:spMkLst>
            <pc:docMk/>
            <pc:sldMk cId="1446459825" sldId="514"/>
            <ac:spMk id="2" creationId="{1953E377-3054-1B4C-B2AC-7A0C55019CBD}"/>
          </ac:spMkLst>
        </pc:spChg>
        <pc:spChg chg="del">
          <ac:chgData name="Kun Suo" userId="41c30799-3a2b-4880-86a3-8488be07954a" providerId="ADAL" clId="{0CCEECB3-80B2-5241-AD55-229833A6958B}" dt="2019-12-08T00:24:15.701" v="1536" actId="478"/>
          <ac:spMkLst>
            <pc:docMk/>
            <pc:sldMk cId="1446459825" sldId="514"/>
            <ac:spMk id="5" creationId="{CE806C0A-CBDF-D746-A000-3B8CB743EF8D}"/>
          </ac:spMkLst>
        </pc:spChg>
        <pc:spChg chg="add mod">
          <ac:chgData name="Kun Suo" userId="41c30799-3a2b-4880-86a3-8488be07954a" providerId="ADAL" clId="{0CCEECB3-80B2-5241-AD55-229833A6958B}" dt="2019-12-08T00:24:37.410" v="1540" actId="1076"/>
          <ac:spMkLst>
            <pc:docMk/>
            <pc:sldMk cId="1446459825" sldId="514"/>
            <ac:spMk id="7" creationId="{8C68578A-0561-2741-A833-B629AB1AB5C6}"/>
          </ac:spMkLst>
        </pc:spChg>
        <pc:spChg chg="add mod">
          <ac:chgData name="Kun Suo" userId="41c30799-3a2b-4880-86a3-8488be07954a" providerId="ADAL" clId="{0CCEECB3-80B2-5241-AD55-229833A6958B}" dt="2019-12-08T00:24:19.651" v="1538" actId="1076"/>
          <ac:spMkLst>
            <pc:docMk/>
            <pc:sldMk cId="1446459825" sldId="514"/>
            <ac:spMk id="8" creationId="{9B3C6116-FFC9-DC4E-B9F0-51380021AC5D}"/>
          </ac:spMkLst>
        </pc:spChg>
        <pc:picChg chg="add mod">
          <ac:chgData name="Kun Suo" userId="41c30799-3a2b-4880-86a3-8488be07954a" providerId="ADAL" clId="{0CCEECB3-80B2-5241-AD55-229833A6958B}" dt="2019-12-08T00:24:19.651" v="1538" actId="1076"/>
          <ac:picMkLst>
            <pc:docMk/>
            <pc:sldMk cId="1446459825" sldId="514"/>
            <ac:picMk id="6" creationId="{EFA4E27A-FB41-EF46-A30E-BC468C20D204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5:14.963" v="1546" actId="1582"/>
        <pc:sldMkLst>
          <pc:docMk/>
          <pc:sldMk cId="3137579435" sldId="515"/>
        </pc:sldMkLst>
        <pc:spChg chg="mod">
          <ac:chgData name="Kun Suo" userId="41c30799-3a2b-4880-86a3-8488be07954a" providerId="ADAL" clId="{0CCEECB3-80B2-5241-AD55-229833A6958B}" dt="2019-12-08T00:24:57.814" v="1542"/>
          <ac:spMkLst>
            <pc:docMk/>
            <pc:sldMk cId="3137579435" sldId="515"/>
            <ac:spMk id="2" creationId="{AA1AEA3B-66DB-BF48-9260-95668E2DED4E}"/>
          </ac:spMkLst>
        </pc:spChg>
        <pc:spChg chg="del">
          <ac:chgData name="Kun Suo" userId="41c30799-3a2b-4880-86a3-8488be07954a" providerId="ADAL" clId="{0CCEECB3-80B2-5241-AD55-229833A6958B}" dt="2019-12-08T00:25:04.868" v="1543" actId="478"/>
          <ac:spMkLst>
            <pc:docMk/>
            <pc:sldMk cId="3137579435" sldId="515"/>
            <ac:spMk id="5" creationId="{C61ADD35-2186-D147-9948-EAEE96579898}"/>
          </ac:spMkLst>
        </pc:spChg>
        <pc:spChg chg="add mod">
          <ac:chgData name="Kun Suo" userId="41c30799-3a2b-4880-86a3-8488be07954a" providerId="ADAL" clId="{0CCEECB3-80B2-5241-AD55-229833A6958B}" dt="2019-12-08T00:25:07.891" v="1545" actId="1076"/>
          <ac:spMkLst>
            <pc:docMk/>
            <pc:sldMk cId="3137579435" sldId="515"/>
            <ac:spMk id="7" creationId="{19E5D563-58A6-664F-93E5-3ED9ACFE27D8}"/>
          </ac:spMkLst>
        </pc:spChg>
        <pc:spChg chg="add mod">
          <ac:chgData name="Kun Suo" userId="41c30799-3a2b-4880-86a3-8488be07954a" providerId="ADAL" clId="{0CCEECB3-80B2-5241-AD55-229833A6958B}" dt="2019-12-08T00:25:14.963" v="1546" actId="1582"/>
          <ac:spMkLst>
            <pc:docMk/>
            <pc:sldMk cId="3137579435" sldId="515"/>
            <ac:spMk id="8" creationId="{46CEEBDF-949B-BD48-ACCB-1968FE9336F1}"/>
          </ac:spMkLst>
        </pc:spChg>
        <pc:picChg chg="add mod">
          <ac:chgData name="Kun Suo" userId="41c30799-3a2b-4880-86a3-8488be07954a" providerId="ADAL" clId="{0CCEECB3-80B2-5241-AD55-229833A6958B}" dt="2019-12-08T00:25:07.891" v="1545" actId="1076"/>
          <ac:picMkLst>
            <pc:docMk/>
            <pc:sldMk cId="3137579435" sldId="515"/>
            <ac:picMk id="6" creationId="{57E05C17-349A-AA49-96B9-5E64A3E17837}"/>
          </ac:picMkLst>
        </pc:picChg>
      </pc:sldChg>
      <pc:sldChg chg="addSp delSp modSp add">
        <pc:chgData name="Kun Suo" userId="41c30799-3a2b-4880-86a3-8488be07954a" providerId="ADAL" clId="{0CCEECB3-80B2-5241-AD55-229833A6958B}" dt="2019-12-08T00:31:48.278" v="1657" actId="20577"/>
        <pc:sldMkLst>
          <pc:docMk/>
          <pc:sldMk cId="161442431" sldId="516"/>
        </pc:sldMkLst>
        <pc:spChg chg="mod">
          <ac:chgData name="Kun Suo" userId="41c30799-3a2b-4880-86a3-8488be07954a" providerId="ADAL" clId="{0CCEECB3-80B2-5241-AD55-229833A6958B}" dt="2019-12-08T00:31:48.278" v="1657" actId="20577"/>
          <ac:spMkLst>
            <pc:docMk/>
            <pc:sldMk cId="161442431" sldId="516"/>
            <ac:spMk id="2" creationId="{7F334B81-5276-014E-BEEE-9C43333B496E}"/>
          </ac:spMkLst>
        </pc:spChg>
        <pc:spChg chg="del">
          <ac:chgData name="Kun Suo" userId="41c30799-3a2b-4880-86a3-8488be07954a" providerId="ADAL" clId="{0CCEECB3-80B2-5241-AD55-229833A6958B}" dt="2019-12-08T00:31:33.542" v="1649" actId="478"/>
          <ac:spMkLst>
            <pc:docMk/>
            <pc:sldMk cId="161442431" sldId="516"/>
            <ac:spMk id="5" creationId="{3BF5DB71-4583-FD4F-B112-CE7FD0AE268B}"/>
          </ac:spMkLst>
        </pc:spChg>
        <pc:picChg chg="add mod">
          <ac:chgData name="Kun Suo" userId="41c30799-3a2b-4880-86a3-8488be07954a" providerId="ADAL" clId="{0CCEECB3-80B2-5241-AD55-229833A6958B}" dt="2019-12-08T00:31:35.843" v="1651" actId="1076"/>
          <ac:picMkLst>
            <pc:docMk/>
            <pc:sldMk cId="161442431" sldId="516"/>
            <ac:picMk id="6" creationId="{B07B3FD8-6D56-3F40-BF52-08D6F77F22ED}"/>
          </ac:picMkLst>
        </pc:picChg>
      </pc:sldChg>
      <pc:sldChg chg="addSp modSp add">
        <pc:chgData name="Kun Suo" userId="41c30799-3a2b-4880-86a3-8488be07954a" providerId="ADAL" clId="{0CCEECB3-80B2-5241-AD55-229833A6958B}" dt="2019-12-08T00:28:47.074" v="1553" actId="1076"/>
        <pc:sldMkLst>
          <pc:docMk/>
          <pc:sldMk cId="498883440" sldId="517"/>
        </pc:sldMkLst>
        <pc:spChg chg="mod">
          <ac:chgData name="Kun Suo" userId="41c30799-3a2b-4880-86a3-8488be07954a" providerId="ADAL" clId="{0CCEECB3-80B2-5241-AD55-229833A6958B}" dt="2019-12-08T00:28:35.574" v="1549"/>
          <ac:spMkLst>
            <pc:docMk/>
            <pc:sldMk cId="498883440" sldId="517"/>
            <ac:spMk id="2" creationId="{AED01E1B-8866-B744-93D7-D42A2A94C2AA}"/>
          </ac:spMkLst>
        </pc:spChg>
        <pc:spChg chg="mod">
          <ac:chgData name="Kun Suo" userId="41c30799-3a2b-4880-86a3-8488be07954a" providerId="ADAL" clId="{0CCEECB3-80B2-5241-AD55-229833A6958B}" dt="2019-12-08T00:28:40.501" v="1551" actId="27636"/>
          <ac:spMkLst>
            <pc:docMk/>
            <pc:sldMk cId="498883440" sldId="517"/>
            <ac:spMk id="5" creationId="{60996CAD-1FDF-FD4A-B859-2B2DFE7825FD}"/>
          </ac:spMkLst>
        </pc:spChg>
        <pc:picChg chg="add mod">
          <ac:chgData name="Kun Suo" userId="41c30799-3a2b-4880-86a3-8488be07954a" providerId="ADAL" clId="{0CCEECB3-80B2-5241-AD55-229833A6958B}" dt="2019-12-08T00:28:47.074" v="1553" actId="1076"/>
          <ac:picMkLst>
            <pc:docMk/>
            <pc:sldMk cId="498883440" sldId="517"/>
            <ac:picMk id="6" creationId="{515F64AC-545B-2949-AB4D-C35EAD188D31}"/>
          </ac:picMkLst>
        </pc:picChg>
      </pc:sldChg>
      <pc:sldChg chg="addSp delSp modSp add">
        <pc:chgData name="Kun Suo" userId="41c30799-3a2b-4880-86a3-8488be07954a" providerId="ADAL" clId="{0CCEECB3-80B2-5241-AD55-229833A6958B}" dt="2019-12-08T00:30:57.915" v="1647" actId="1076"/>
        <pc:sldMkLst>
          <pc:docMk/>
          <pc:sldMk cId="757126283" sldId="518"/>
        </pc:sldMkLst>
        <pc:spChg chg="mod">
          <ac:chgData name="Kun Suo" userId="41c30799-3a2b-4880-86a3-8488be07954a" providerId="ADAL" clId="{0CCEECB3-80B2-5241-AD55-229833A6958B}" dt="2019-12-08T00:29:09.667" v="1555"/>
          <ac:spMkLst>
            <pc:docMk/>
            <pc:sldMk cId="757126283" sldId="518"/>
            <ac:spMk id="2" creationId="{1C78E4C9-D83E-5448-B210-BC4D89E7520D}"/>
          </ac:spMkLst>
        </pc:spChg>
        <pc:spChg chg="del">
          <ac:chgData name="Kun Suo" userId="41c30799-3a2b-4880-86a3-8488be07954a" providerId="ADAL" clId="{0CCEECB3-80B2-5241-AD55-229833A6958B}" dt="2019-12-08T00:29:11.138" v="1556" actId="478"/>
          <ac:spMkLst>
            <pc:docMk/>
            <pc:sldMk cId="757126283" sldId="518"/>
            <ac:spMk id="5" creationId="{83D7E3F9-82B8-604A-B0E4-7EBD13895FE9}"/>
          </ac:spMkLst>
        </pc:spChg>
        <pc:spChg chg="add mod">
          <ac:chgData name="Kun Suo" userId="41c30799-3a2b-4880-86a3-8488be07954a" providerId="ADAL" clId="{0CCEECB3-80B2-5241-AD55-229833A6958B}" dt="2019-12-08T00:30:45.162" v="1646" actId="14100"/>
          <ac:spMkLst>
            <pc:docMk/>
            <pc:sldMk cId="757126283" sldId="518"/>
            <ac:spMk id="10" creationId="{48CB3D14-27D5-8349-9BFF-84E967E18B53}"/>
          </ac:spMkLst>
        </pc:spChg>
        <pc:picChg chg="add mod">
          <ac:chgData name="Kun Suo" userId="41c30799-3a2b-4880-86a3-8488be07954a" providerId="ADAL" clId="{0CCEECB3-80B2-5241-AD55-229833A6958B}" dt="2019-12-08T00:30:57.915" v="1647" actId="1076"/>
          <ac:picMkLst>
            <pc:docMk/>
            <pc:sldMk cId="757126283" sldId="518"/>
            <ac:picMk id="6" creationId="{523BFC00-2219-6F49-B96D-527AD4BEFDA7}"/>
          </ac:picMkLst>
        </pc:pic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7" creationId="{BF934D18-766C-764B-B83B-C073C4E308EA}"/>
          </ac:inkMkLst>
        </pc:ink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8" creationId="{4B2E607B-C100-3F45-AA28-16C2997B1CC0}"/>
          </ac:inkMkLst>
        </pc:ink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9" creationId="{D3A52B5F-FE7B-D24C-8226-357502C4812E}"/>
          </ac:inkMkLst>
        </pc:inkChg>
      </pc:sldChg>
      <pc:sldChg chg="addSp delSp modSp add">
        <pc:chgData name="Kun Suo" userId="41c30799-3a2b-4880-86a3-8488be07954a" providerId="ADAL" clId="{0CCEECB3-80B2-5241-AD55-229833A6958B}" dt="2019-12-08T00:35:24.732" v="1673" actId="1076"/>
        <pc:sldMkLst>
          <pc:docMk/>
          <pc:sldMk cId="3896539664" sldId="519"/>
        </pc:sldMkLst>
        <pc:spChg chg="mod">
          <ac:chgData name="Kun Suo" userId="41c30799-3a2b-4880-86a3-8488be07954a" providerId="ADAL" clId="{0CCEECB3-80B2-5241-AD55-229833A6958B}" dt="2019-12-08T00:31:55.805" v="1658"/>
          <ac:spMkLst>
            <pc:docMk/>
            <pc:sldMk cId="3896539664" sldId="519"/>
            <ac:spMk id="2" creationId="{E96028D8-5116-504B-BF21-6572BF0FA39E}"/>
          </ac:spMkLst>
        </pc:spChg>
        <pc:spChg chg="del">
          <ac:chgData name="Kun Suo" userId="41c30799-3a2b-4880-86a3-8488be07954a" providerId="ADAL" clId="{0CCEECB3-80B2-5241-AD55-229833A6958B}" dt="2019-12-08T00:32:01.055" v="1659" actId="478"/>
          <ac:spMkLst>
            <pc:docMk/>
            <pc:sldMk cId="3896539664" sldId="519"/>
            <ac:spMk id="5" creationId="{211D67E4-C6EE-AD42-904A-7BBD9F87A79D}"/>
          </ac:spMkLst>
        </pc:spChg>
        <pc:picChg chg="add mod">
          <ac:chgData name="Kun Suo" userId="41c30799-3a2b-4880-86a3-8488be07954a" providerId="ADAL" clId="{0CCEECB3-80B2-5241-AD55-229833A6958B}" dt="2019-12-08T00:32:04.739" v="1661" actId="1076"/>
          <ac:picMkLst>
            <pc:docMk/>
            <pc:sldMk cId="3896539664" sldId="519"/>
            <ac:picMk id="6" creationId="{1488074F-0D0F-B148-A508-61C57060FA9B}"/>
          </ac:picMkLst>
        </pc:picChg>
        <pc:picChg chg="add mod">
          <ac:chgData name="Kun Suo" userId="41c30799-3a2b-4880-86a3-8488be07954a" providerId="ADAL" clId="{0CCEECB3-80B2-5241-AD55-229833A6958B}" dt="2019-12-08T00:32:04.739" v="1661" actId="1076"/>
          <ac:picMkLst>
            <pc:docMk/>
            <pc:sldMk cId="3896539664" sldId="519"/>
            <ac:picMk id="7" creationId="{A7A1893D-6952-EC47-83BE-37EC1E78599E}"/>
          </ac:picMkLst>
        </pc:picChg>
        <pc:picChg chg="add del mod">
          <ac:chgData name="Kun Suo" userId="41c30799-3a2b-4880-86a3-8488be07954a" providerId="ADAL" clId="{0CCEECB3-80B2-5241-AD55-229833A6958B}" dt="2019-12-08T00:35:05.996" v="1667" actId="478"/>
          <ac:picMkLst>
            <pc:docMk/>
            <pc:sldMk cId="3896539664" sldId="519"/>
            <ac:picMk id="8" creationId="{91D216A5-65E1-EC4A-9DEF-7369FDF0F8E2}"/>
          </ac:picMkLst>
        </pc:picChg>
        <pc:picChg chg="add mod">
          <ac:chgData name="Kun Suo" userId="41c30799-3a2b-4880-86a3-8488be07954a" providerId="ADAL" clId="{0CCEECB3-80B2-5241-AD55-229833A6958B}" dt="2019-12-08T00:35:24.732" v="1673" actId="1076"/>
          <ac:picMkLst>
            <pc:docMk/>
            <pc:sldMk cId="3896539664" sldId="519"/>
            <ac:picMk id="10" creationId="{A58ACD67-518E-454C-916F-D014ABD5C592}"/>
          </ac:picMkLst>
        </pc:picChg>
      </pc:sldChg>
      <pc:sldChg chg="addSp delSp modSp add">
        <pc:chgData name="Kun Suo" userId="41c30799-3a2b-4880-86a3-8488be07954a" providerId="ADAL" clId="{0CCEECB3-80B2-5241-AD55-229833A6958B}" dt="2019-12-08T00:46:18.057" v="1690" actId="478"/>
        <pc:sldMkLst>
          <pc:docMk/>
          <pc:sldMk cId="3937269894" sldId="520"/>
        </pc:sldMkLst>
        <pc:spChg chg="mod">
          <ac:chgData name="Kun Suo" userId="41c30799-3a2b-4880-86a3-8488be07954a" providerId="ADAL" clId="{0CCEECB3-80B2-5241-AD55-229833A6958B}" dt="2019-12-08T00:46:09.063" v="1687"/>
          <ac:spMkLst>
            <pc:docMk/>
            <pc:sldMk cId="3937269894" sldId="520"/>
            <ac:spMk id="2" creationId="{F9AEB48D-7F85-6E47-A00C-20F2DF082E2A}"/>
          </ac:spMkLst>
        </pc:spChg>
        <pc:spChg chg="del mod">
          <ac:chgData name="Kun Suo" userId="41c30799-3a2b-4880-86a3-8488be07954a" providerId="ADAL" clId="{0CCEECB3-80B2-5241-AD55-229833A6958B}" dt="2019-12-08T00:45:05.629" v="1679" actId="478"/>
          <ac:spMkLst>
            <pc:docMk/>
            <pc:sldMk cId="3937269894" sldId="520"/>
            <ac:spMk id="5" creationId="{7AE326F6-B6F1-A348-BADD-49FAEDCF2342}"/>
          </ac:spMkLst>
        </pc:spChg>
        <pc:picChg chg="add">
          <ac:chgData name="Kun Suo" userId="41c30799-3a2b-4880-86a3-8488be07954a" providerId="ADAL" clId="{0CCEECB3-80B2-5241-AD55-229833A6958B}" dt="2019-12-08T00:45:06.233" v="1680"/>
          <ac:picMkLst>
            <pc:docMk/>
            <pc:sldMk cId="3937269894" sldId="520"/>
            <ac:picMk id="6" creationId="{9609B842-66F3-0B4A-A557-9AACE82664BD}"/>
          </ac:picMkLst>
        </pc:picChg>
        <pc:picChg chg="add del mod">
          <ac:chgData name="Kun Suo" userId="41c30799-3a2b-4880-86a3-8488be07954a" providerId="ADAL" clId="{0CCEECB3-80B2-5241-AD55-229833A6958B}" dt="2019-12-08T00:46:18.057" v="1690" actId="478"/>
          <ac:picMkLst>
            <pc:docMk/>
            <pc:sldMk cId="3937269894" sldId="520"/>
            <ac:picMk id="7" creationId="{4254BB8F-23D4-8442-8449-042AAE805A87}"/>
          </ac:picMkLst>
        </pc:picChg>
      </pc:sldChg>
      <pc:sldChg chg="delSp modSp add">
        <pc:chgData name="Kun Suo" userId="41c30799-3a2b-4880-86a3-8488be07954a" providerId="ADAL" clId="{0CCEECB3-80B2-5241-AD55-229833A6958B}" dt="2019-12-08T00:46:28.615" v="1694" actId="1076"/>
        <pc:sldMkLst>
          <pc:docMk/>
          <pc:sldMk cId="685505973" sldId="521"/>
        </pc:sldMkLst>
        <pc:picChg chg="del">
          <ac:chgData name="Kun Suo" userId="41c30799-3a2b-4880-86a3-8488be07954a" providerId="ADAL" clId="{0CCEECB3-80B2-5241-AD55-229833A6958B}" dt="2019-12-08T00:46:20.794" v="1691" actId="478"/>
          <ac:picMkLst>
            <pc:docMk/>
            <pc:sldMk cId="685505973" sldId="521"/>
            <ac:picMk id="6" creationId="{9609B842-66F3-0B4A-A557-9AACE82664BD}"/>
          </ac:picMkLst>
        </pc:picChg>
        <pc:picChg chg="mod">
          <ac:chgData name="Kun Suo" userId="41c30799-3a2b-4880-86a3-8488be07954a" providerId="ADAL" clId="{0CCEECB3-80B2-5241-AD55-229833A6958B}" dt="2019-12-08T00:46:28.615" v="1694" actId="1076"/>
          <ac:picMkLst>
            <pc:docMk/>
            <pc:sldMk cId="685505973" sldId="521"/>
            <ac:picMk id="7" creationId="{4254BB8F-23D4-8442-8449-042AAE805A87}"/>
          </ac:picMkLst>
        </pc:picChg>
      </pc:sldChg>
      <pc:sldChg chg="addSp delSp modSp add">
        <pc:chgData name="Kun Suo" userId="41c30799-3a2b-4880-86a3-8488be07954a" providerId="ADAL" clId="{0CCEECB3-80B2-5241-AD55-229833A6958B}" dt="2019-12-08T00:55:58.026" v="1709" actId="9405"/>
        <pc:sldMkLst>
          <pc:docMk/>
          <pc:sldMk cId="4081502232" sldId="522"/>
        </pc:sldMkLst>
        <pc:spChg chg="mod">
          <ac:chgData name="Kun Suo" userId="41c30799-3a2b-4880-86a3-8488be07954a" providerId="ADAL" clId="{0CCEECB3-80B2-5241-AD55-229833A6958B}" dt="2019-12-08T00:49:23.781" v="1696"/>
          <ac:spMkLst>
            <pc:docMk/>
            <pc:sldMk cId="4081502232" sldId="522"/>
            <ac:spMk id="2" creationId="{9ACEF15F-488D-1D43-BF24-3027411752BD}"/>
          </ac:spMkLst>
        </pc:spChg>
        <pc:spChg chg="del">
          <ac:chgData name="Kun Suo" userId="41c30799-3a2b-4880-86a3-8488be07954a" providerId="ADAL" clId="{0CCEECB3-80B2-5241-AD55-229833A6958B}" dt="2019-12-08T00:49:25.534" v="1697" actId="478"/>
          <ac:spMkLst>
            <pc:docMk/>
            <pc:sldMk cId="4081502232" sldId="522"/>
            <ac:spMk id="5" creationId="{669887B9-E83E-CD4F-9E46-FCF724487757}"/>
          </ac:spMkLst>
        </pc:spChg>
        <pc:picChg chg="add mod">
          <ac:chgData name="Kun Suo" userId="41c30799-3a2b-4880-86a3-8488be07954a" providerId="ADAL" clId="{0CCEECB3-80B2-5241-AD55-229833A6958B}" dt="2019-12-08T00:49:33.727" v="1699" actId="1076"/>
          <ac:picMkLst>
            <pc:docMk/>
            <pc:sldMk cId="4081502232" sldId="522"/>
            <ac:picMk id="6" creationId="{175AAB72-B431-F146-9B0E-909764821325}"/>
          </ac:picMkLst>
        </pc:picChg>
        <pc:inkChg chg="add">
          <ac:chgData name="Kun Suo" userId="41c30799-3a2b-4880-86a3-8488be07954a" providerId="ADAL" clId="{0CCEECB3-80B2-5241-AD55-229833A6958B}" dt="2019-12-08T00:55:08.512" v="1705" actId="9405"/>
          <ac:inkMkLst>
            <pc:docMk/>
            <pc:sldMk cId="4081502232" sldId="522"/>
            <ac:inkMk id="7" creationId="{BC0CAABA-18C5-9843-A35E-DD9CE0F94F12}"/>
          </ac:inkMkLst>
        </pc:inkChg>
        <pc:inkChg chg="add">
          <ac:chgData name="Kun Suo" userId="41c30799-3a2b-4880-86a3-8488be07954a" providerId="ADAL" clId="{0CCEECB3-80B2-5241-AD55-229833A6958B}" dt="2019-12-08T00:55:16.217" v="1706" actId="9405"/>
          <ac:inkMkLst>
            <pc:docMk/>
            <pc:sldMk cId="4081502232" sldId="522"/>
            <ac:inkMk id="8" creationId="{493DFD14-31FE-5C4A-9E69-D1AD56FDA768}"/>
          </ac:inkMkLst>
        </pc:inkChg>
        <pc:inkChg chg="add">
          <ac:chgData name="Kun Suo" userId="41c30799-3a2b-4880-86a3-8488be07954a" providerId="ADAL" clId="{0CCEECB3-80B2-5241-AD55-229833A6958B}" dt="2019-12-08T00:55:53.713" v="1708" actId="9405"/>
          <ac:inkMkLst>
            <pc:docMk/>
            <pc:sldMk cId="4081502232" sldId="522"/>
            <ac:inkMk id="9" creationId="{537AB634-3198-F14D-A430-F8F65F90895E}"/>
          </ac:inkMkLst>
        </pc:inkChg>
        <pc:inkChg chg="add">
          <ac:chgData name="Kun Suo" userId="41c30799-3a2b-4880-86a3-8488be07954a" providerId="ADAL" clId="{0CCEECB3-80B2-5241-AD55-229833A6958B}" dt="2019-12-08T00:55:58.026" v="1709" actId="9405"/>
          <ac:inkMkLst>
            <pc:docMk/>
            <pc:sldMk cId="4081502232" sldId="522"/>
            <ac:inkMk id="10" creationId="{5150E58B-CACF-9F4F-8665-11C9B3CEE304}"/>
          </ac:inkMkLst>
        </pc:inkChg>
      </pc:sldChg>
      <pc:sldChg chg="addSp delSp modSp add">
        <pc:chgData name="Kun Suo" userId="41c30799-3a2b-4880-86a3-8488be07954a" providerId="ADAL" clId="{0CCEECB3-80B2-5241-AD55-229833A6958B}" dt="2019-12-08T00:56:38.513" v="1712" actId="9405"/>
        <pc:sldMkLst>
          <pc:docMk/>
          <pc:sldMk cId="98520139" sldId="523"/>
        </pc:sldMkLst>
        <pc:spChg chg="mod">
          <ac:chgData name="Kun Suo" userId="41c30799-3a2b-4880-86a3-8488be07954a" providerId="ADAL" clId="{0CCEECB3-80B2-5241-AD55-229833A6958B}" dt="2019-12-08T00:49:48.201" v="1701"/>
          <ac:spMkLst>
            <pc:docMk/>
            <pc:sldMk cId="98520139" sldId="523"/>
            <ac:spMk id="2" creationId="{BB85A355-5CDC-2140-994A-1C439466240E}"/>
          </ac:spMkLst>
        </pc:spChg>
        <pc:spChg chg="del">
          <ac:chgData name="Kun Suo" userId="41c30799-3a2b-4880-86a3-8488be07954a" providerId="ADAL" clId="{0CCEECB3-80B2-5241-AD55-229833A6958B}" dt="2019-12-08T00:49:55.158" v="1702" actId="478"/>
          <ac:spMkLst>
            <pc:docMk/>
            <pc:sldMk cId="98520139" sldId="523"/>
            <ac:spMk id="5" creationId="{67485D64-0435-8747-90CE-9A936A1C16D4}"/>
          </ac:spMkLst>
        </pc:spChg>
        <pc:picChg chg="add mod">
          <ac:chgData name="Kun Suo" userId="41c30799-3a2b-4880-86a3-8488be07954a" providerId="ADAL" clId="{0CCEECB3-80B2-5241-AD55-229833A6958B}" dt="2019-12-08T00:49:59.911" v="1704" actId="1076"/>
          <ac:picMkLst>
            <pc:docMk/>
            <pc:sldMk cId="98520139" sldId="523"/>
            <ac:picMk id="6" creationId="{2019B432-3F21-FE48-ADC6-63EE88729AA7}"/>
          </ac:picMkLst>
        </pc:picChg>
        <pc:inkChg chg="add">
          <ac:chgData name="Kun Suo" userId="41c30799-3a2b-4880-86a3-8488be07954a" providerId="ADAL" clId="{0CCEECB3-80B2-5241-AD55-229833A6958B}" dt="2019-12-08T00:55:33.121" v="1707" actId="9405"/>
          <ac:inkMkLst>
            <pc:docMk/>
            <pc:sldMk cId="98520139" sldId="523"/>
            <ac:inkMk id="7" creationId="{250ADD31-1429-EA44-80FA-59BAFBEED53A}"/>
          </ac:inkMkLst>
        </pc:inkChg>
        <pc:inkChg chg="add">
          <ac:chgData name="Kun Suo" userId="41c30799-3a2b-4880-86a3-8488be07954a" providerId="ADAL" clId="{0CCEECB3-80B2-5241-AD55-229833A6958B}" dt="2019-12-08T00:56:03.265" v="1710" actId="9405"/>
          <ac:inkMkLst>
            <pc:docMk/>
            <pc:sldMk cId="98520139" sldId="523"/>
            <ac:inkMk id="8" creationId="{C255284D-8C91-EC46-9439-98C6F193A6DA}"/>
          </ac:inkMkLst>
        </pc:inkChg>
        <pc:inkChg chg="add">
          <ac:chgData name="Kun Suo" userId="41c30799-3a2b-4880-86a3-8488be07954a" providerId="ADAL" clId="{0CCEECB3-80B2-5241-AD55-229833A6958B}" dt="2019-12-08T00:56:33.313" v="1711" actId="9405"/>
          <ac:inkMkLst>
            <pc:docMk/>
            <pc:sldMk cId="98520139" sldId="523"/>
            <ac:inkMk id="9" creationId="{CC2C64BA-3805-3245-A425-0D5324E4BFCE}"/>
          </ac:inkMkLst>
        </pc:inkChg>
        <pc:inkChg chg="add">
          <ac:chgData name="Kun Suo" userId="41c30799-3a2b-4880-86a3-8488be07954a" providerId="ADAL" clId="{0CCEECB3-80B2-5241-AD55-229833A6958B}" dt="2019-12-08T00:56:38.513" v="1712" actId="9405"/>
          <ac:inkMkLst>
            <pc:docMk/>
            <pc:sldMk cId="98520139" sldId="523"/>
            <ac:inkMk id="10" creationId="{7F9A1CC7-42D7-2B41-878C-7A27321A8913}"/>
          </ac:inkMkLst>
        </pc:inkChg>
      </pc:sldChg>
      <pc:sldChg chg="addSp modSp add">
        <pc:chgData name="Kun Suo" userId="41c30799-3a2b-4880-86a3-8488be07954a" providerId="ADAL" clId="{0CCEECB3-80B2-5241-AD55-229833A6958B}" dt="2019-12-08T00:57:57.982" v="1733" actId="20577"/>
        <pc:sldMkLst>
          <pc:docMk/>
          <pc:sldMk cId="3000923312" sldId="524"/>
        </pc:sldMkLst>
        <pc:spChg chg="mod">
          <ac:chgData name="Kun Suo" userId="41c30799-3a2b-4880-86a3-8488be07954a" providerId="ADAL" clId="{0CCEECB3-80B2-5241-AD55-229833A6958B}" dt="2019-12-08T00:57:57.982" v="1733" actId="20577"/>
          <ac:spMkLst>
            <pc:docMk/>
            <pc:sldMk cId="3000923312" sldId="524"/>
            <ac:spMk id="2" creationId="{A411FAA8-3A40-CA4D-93AC-C08042EC0E87}"/>
          </ac:spMkLst>
        </pc:spChg>
        <pc:spChg chg="mod">
          <ac:chgData name="Kun Suo" userId="41c30799-3a2b-4880-86a3-8488be07954a" providerId="ADAL" clId="{0CCEECB3-80B2-5241-AD55-229833A6958B}" dt="2019-12-08T00:57:38.754" v="1720" actId="27636"/>
          <ac:spMkLst>
            <pc:docMk/>
            <pc:sldMk cId="3000923312" sldId="524"/>
            <ac:spMk id="5" creationId="{4C66C6A0-6490-EA44-9B44-5B15BCF53F6F}"/>
          </ac:spMkLst>
        </pc:spChg>
        <pc:picChg chg="add mod">
          <ac:chgData name="Kun Suo" userId="41c30799-3a2b-4880-86a3-8488be07954a" providerId="ADAL" clId="{0CCEECB3-80B2-5241-AD55-229833A6958B}" dt="2019-12-08T00:57:48.569" v="1722" actId="1076"/>
          <ac:picMkLst>
            <pc:docMk/>
            <pc:sldMk cId="3000923312" sldId="524"/>
            <ac:picMk id="6" creationId="{89AD6BA4-22A8-1442-8959-8C95187F3DA6}"/>
          </ac:picMkLst>
        </pc:picChg>
      </pc:sldChg>
      <pc:sldChg chg="addSp delSp modSp add">
        <pc:chgData name="Kun Suo" userId="41c30799-3a2b-4880-86a3-8488be07954a" providerId="ADAL" clId="{0CCEECB3-80B2-5241-AD55-229833A6958B}" dt="2019-12-08T00:59:57.505" v="1738" actId="1076"/>
        <pc:sldMkLst>
          <pc:docMk/>
          <pc:sldMk cId="367542444" sldId="525"/>
        </pc:sldMkLst>
        <pc:spChg chg="mod">
          <ac:chgData name="Kun Suo" userId="41c30799-3a2b-4880-86a3-8488be07954a" providerId="ADAL" clId="{0CCEECB3-80B2-5241-AD55-229833A6958B}" dt="2019-12-08T00:59:47.631" v="1735"/>
          <ac:spMkLst>
            <pc:docMk/>
            <pc:sldMk cId="367542444" sldId="525"/>
            <ac:spMk id="2" creationId="{4F907DE3-E84E-6745-9CBC-D98A5C568AFA}"/>
          </ac:spMkLst>
        </pc:spChg>
        <pc:spChg chg="del">
          <ac:chgData name="Kun Suo" userId="41c30799-3a2b-4880-86a3-8488be07954a" providerId="ADAL" clId="{0CCEECB3-80B2-5241-AD55-229833A6958B}" dt="2019-12-08T00:59:52.892" v="1736" actId="478"/>
          <ac:spMkLst>
            <pc:docMk/>
            <pc:sldMk cId="367542444" sldId="525"/>
            <ac:spMk id="5" creationId="{D94D27B5-AE79-1348-92F9-2C78035F4AAA}"/>
          </ac:spMkLst>
        </pc:spChg>
        <pc:picChg chg="add mod">
          <ac:chgData name="Kun Suo" userId="41c30799-3a2b-4880-86a3-8488be07954a" providerId="ADAL" clId="{0CCEECB3-80B2-5241-AD55-229833A6958B}" dt="2019-12-08T00:59:57.505" v="1738" actId="1076"/>
          <ac:picMkLst>
            <pc:docMk/>
            <pc:sldMk cId="367542444" sldId="525"/>
            <ac:picMk id="6" creationId="{C203492F-E91F-EC44-AC37-5DDDC3FFC854}"/>
          </ac:picMkLst>
        </pc:picChg>
      </pc:sldChg>
      <pc:sldChg chg="addSp delSp modSp add">
        <pc:chgData name="Kun Suo" userId="41c30799-3a2b-4880-86a3-8488be07954a" providerId="ADAL" clId="{0CCEECB3-80B2-5241-AD55-229833A6958B}" dt="2019-12-08T01:01:50.842" v="1752" actId="1076"/>
        <pc:sldMkLst>
          <pc:docMk/>
          <pc:sldMk cId="2004237032" sldId="526"/>
        </pc:sldMkLst>
        <pc:spChg chg="mod">
          <ac:chgData name="Kun Suo" userId="41c30799-3a2b-4880-86a3-8488be07954a" providerId="ADAL" clId="{0CCEECB3-80B2-5241-AD55-229833A6958B}" dt="2019-12-08T01:01:02.437" v="1740"/>
          <ac:spMkLst>
            <pc:docMk/>
            <pc:sldMk cId="2004237032" sldId="526"/>
            <ac:spMk id="2" creationId="{587A5786-B385-6448-A220-33F19BDDD4F7}"/>
          </ac:spMkLst>
        </pc:spChg>
        <pc:spChg chg="del">
          <ac:chgData name="Kun Suo" userId="41c30799-3a2b-4880-86a3-8488be07954a" providerId="ADAL" clId="{0CCEECB3-80B2-5241-AD55-229833A6958B}" dt="2019-12-08T01:01:05.740" v="1741" actId="478"/>
          <ac:spMkLst>
            <pc:docMk/>
            <pc:sldMk cId="2004237032" sldId="526"/>
            <ac:spMk id="5" creationId="{CEE1D243-74E1-6E46-9B59-CC95F929E6D4}"/>
          </ac:spMkLst>
        </pc:spChg>
        <pc:spChg chg="add mod">
          <ac:chgData name="Kun Suo" userId="41c30799-3a2b-4880-86a3-8488be07954a" providerId="ADAL" clId="{0CCEECB3-80B2-5241-AD55-229833A6958B}" dt="2019-12-08T01:01:30.738" v="1748" actId="1076"/>
          <ac:spMkLst>
            <pc:docMk/>
            <pc:sldMk cId="2004237032" sldId="526"/>
            <ac:spMk id="7" creationId="{88CD04A5-F2FF-584F-8D22-64B5AA02BEB1}"/>
          </ac:spMkLst>
        </pc:spChg>
        <pc:spChg chg="add mod">
          <ac:chgData name="Kun Suo" userId="41c30799-3a2b-4880-86a3-8488be07954a" providerId="ADAL" clId="{0CCEECB3-80B2-5241-AD55-229833A6958B}" dt="2019-12-08T01:01:50.842" v="1752" actId="1076"/>
          <ac:spMkLst>
            <pc:docMk/>
            <pc:sldMk cId="2004237032" sldId="526"/>
            <ac:spMk id="9" creationId="{224A05A6-6FB3-3242-A141-FA2E08E96616}"/>
          </ac:spMkLst>
        </pc:spChg>
        <pc:picChg chg="add mod">
          <ac:chgData name="Kun Suo" userId="41c30799-3a2b-4880-86a3-8488be07954a" providerId="ADAL" clId="{0CCEECB3-80B2-5241-AD55-229833A6958B}" dt="2019-12-08T01:01:27.818" v="1747" actId="1076"/>
          <ac:picMkLst>
            <pc:docMk/>
            <pc:sldMk cId="2004237032" sldId="526"/>
            <ac:picMk id="6" creationId="{68C7A603-1ACC-5549-B4A7-681621286681}"/>
          </ac:picMkLst>
        </pc:picChg>
        <pc:picChg chg="add mod">
          <ac:chgData name="Kun Suo" userId="41c30799-3a2b-4880-86a3-8488be07954a" providerId="ADAL" clId="{0CCEECB3-80B2-5241-AD55-229833A6958B}" dt="2019-12-08T01:01:47.938" v="1751" actId="1076"/>
          <ac:picMkLst>
            <pc:docMk/>
            <pc:sldMk cId="2004237032" sldId="526"/>
            <ac:picMk id="8" creationId="{9CCF2CB7-3AC7-5745-8A47-6D78A58186A5}"/>
          </ac:picMkLst>
        </pc:picChg>
      </pc:sldChg>
      <pc:sldChg chg="addSp delSp modSp add">
        <pc:chgData name="Kun Suo" userId="41c30799-3a2b-4880-86a3-8488be07954a" providerId="ADAL" clId="{0CCEECB3-80B2-5241-AD55-229833A6958B}" dt="2019-12-08T01:03:09.938" v="1758" actId="1076"/>
        <pc:sldMkLst>
          <pc:docMk/>
          <pc:sldMk cId="1599117721" sldId="527"/>
        </pc:sldMkLst>
        <pc:spChg chg="mod">
          <ac:chgData name="Kun Suo" userId="41c30799-3a2b-4880-86a3-8488be07954a" providerId="ADAL" clId="{0CCEECB3-80B2-5241-AD55-229833A6958B}" dt="2019-12-08T01:02:54.233" v="1754"/>
          <ac:spMkLst>
            <pc:docMk/>
            <pc:sldMk cId="1599117721" sldId="527"/>
            <ac:spMk id="2" creationId="{0AD41F07-58FE-784A-9BDF-61A6D95E6A13}"/>
          </ac:spMkLst>
        </pc:spChg>
        <pc:spChg chg="del">
          <ac:chgData name="Kun Suo" userId="41c30799-3a2b-4880-86a3-8488be07954a" providerId="ADAL" clId="{0CCEECB3-80B2-5241-AD55-229833A6958B}" dt="2019-12-08T01:03:01.552" v="1755" actId="478"/>
          <ac:spMkLst>
            <pc:docMk/>
            <pc:sldMk cId="1599117721" sldId="527"/>
            <ac:spMk id="5" creationId="{EDABFAE1-4324-A646-88BC-860C18BEFF8D}"/>
          </ac:spMkLst>
        </pc:spChg>
        <pc:spChg chg="add mod">
          <ac:chgData name="Kun Suo" userId="41c30799-3a2b-4880-86a3-8488be07954a" providerId="ADAL" clId="{0CCEECB3-80B2-5241-AD55-229833A6958B}" dt="2019-12-08T01:03:09.938" v="1758" actId="1076"/>
          <ac:spMkLst>
            <pc:docMk/>
            <pc:sldMk cId="1599117721" sldId="527"/>
            <ac:spMk id="7" creationId="{73474235-A701-064B-9593-862CC4152DB9}"/>
          </ac:spMkLst>
        </pc:spChg>
        <pc:picChg chg="add mod">
          <ac:chgData name="Kun Suo" userId="41c30799-3a2b-4880-86a3-8488be07954a" providerId="ADAL" clId="{0CCEECB3-80B2-5241-AD55-229833A6958B}" dt="2019-12-08T01:03:04.227" v="1757" actId="1076"/>
          <ac:picMkLst>
            <pc:docMk/>
            <pc:sldMk cId="1599117721" sldId="527"/>
            <ac:picMk id="6" creationId="{13E72C71-0986-F540-9E7F-7E9A34A70977}"/>
          </ac:picMkLst>
        </pc:picChg>
      </pc:sldChg>
      <pc:sldChg chg="modSp add">
        <pc:chgData name="Kun Suo" userId="41c30799-3a2b-4880-86a3-8488be07954a" providerId="ADAL" clId="{0CCEECB3-80B2-5241-AD55-229833A6958B}" dt="2019-12-08T01:09:56.031" v="1762" actId="27636"/>
        <pc:sldMkLst>
          <pc:docMk/>
          <pc:sldMk cId="2024873640" sldId="528"/>
        </pc:sldMkLst>
        <pc:spChg chg="mod">
          <ac:chgData name="Kun Suo" userId="41c30799-3a2b-4880-86a3-8488be07954a" providerId="ADAL" clId="{0CCEECB3-80B2-5241-AD55-229833A6958B}" dt="2019-12-08T01:09:47.214" v="1760"/>
          <ac:spMkLst>
            <pc:docMk/>
            <pc:sldMk cId="2024873640" sldId="528"/>
            <ac:spMk id="2" creationId="{A730059E-BD34-C04E-9C3A-F97BA7CDA1A1}"/>
          </ac:spMkLst>
        </pc:spChg>
        <pc:spChg chg="mod">
          <ac:chgData name="Kun Suo" userId="41c30799-3a2b-4880-86a3-8488be07954a" providerId="ADAL" clId="{0CCEECB3-80B2-5241-AD55-229833A6958B}" dt="2019-12-08T01:09:56.031" v="1762" actId="27636"/>
          <ac:spMkLst>
            <pc:docMk/>
            <pc:sldMk cId="2024873640" sldId="528"/>
            <ac:spMk id="5" creationId="{6B3D2866-EFAE-DE4F-814C-0F9CB97E9D99}"/>
          </ac:spMkLst>
        </pc:spChg>
      </pc:sldChg>
      <pc:sldChg chg="addSp modSp add">
        <pc:chgData name="Kun Suo" userId="41c30799-3a2b-4880-86a3-8488be07954a" providerId="ADAL" clId="{0CCEECB3-80B2-5241-AD55-229833A6958B}" dt="2019-12-08T01:13:56.899" v="1770" actId="1076"/>
        <pc:sldMkLst>
          <pc:docMk/>
          <pc:sldMk cId="3877433315" sldId="529"/>
        </pc:sldMkLst>
        <pc:spChg chg="mod">
          <ac:chgData name="Kun Suo" userId="41c30799-3a2b-4880-86a3-8488be07954a" providerId="ADAL" clId="{0CCEECB3-80B2-5241-AD55-229833A6958B}" dt="2019-12-08T01:10:38.062" v="1764"/>
          <ac:spMkLst>
            <pc:docMk/>
            <pc:sldMk cId="3877433315" sldId="529"/>
            <ac:spMk id="2" creationId="{484DE52F-F7DB-6B4A-B72B-5010842F30AB}"/>
          </ac:spMkLst>
        </pc:spChg>
        <pc:spChg chg="mod">
          <ac:chgData name="Kun Suo" userId="41c30799-3a2b-4880-86a3-8488be07954a" providerId="ADAL" clId="{0CCEECB3-80B2-5241-AD55-229833A6958B}" dt="2019-12-08T01:13:00.803" v="1768" actId="27636"/>
          <ac:spMkLst>
            <pc:docMk/>
            <pc:sldMk cId="3877433315" sldId="529"/>
            <ac:spMk id="5" creationId="{31C33A18-3619-A647-937E-BA742C6C598F}"/>
          </ac:spMkLst>
        </pc:spChg>
        <pc:picChg chg="add mod">
          <ac:chgData name="Kun Suo" userId="41c30799-3a2b-4880-86a3-8488be07954a" providerId="ADAL" clId="{0CCEECB3-80B2-5241-AD55-229833A6958B}" dt="2019-12-08T01:13:56.899" v="1770" actId="1076"/>
          <ac:picMkLst>
            <pc:docMk/>
            <pc:sldMk cId="3877433315" sldId="529"/>
            <ac:picMk id="6" creationId="{6C1E7587-A757-F64D-A4E9-DAAA45182D81}"/>
          </ac:picMkLst>
        </pc:picChg>
      </pc:sldChg>
      <pc:sldChg chg="addSp modSp add">
        <pc:chgData name="Kun Suo" userId="41c30799-3a2b-4880-86a3-8488be07954a" providerId="ADAL" clId="{0CCEECB3-80B2-5241-AD55-229833A6958B}" dt="2019-12-08T01:17:11.654" v="1777" actId="9405"/>
        <pc:sldMkLst>
          <pc:docMk/>
          <pc:sldMk cId="2486194835" sldId="530"/>
        </pc:sldMkLst>
        <pc:spChg chg="mod">
          <ac:chgData name="Kun Suo" userId="41c30799-3a2b-4880-86a3-8488be07954a" providerId="ADAL" clId="{0CCEECB3-80B2-5241-AD55-229833A6958B}" dt="2019-12-08T01:14:10.311" v="1772"/>
          <ac:spMkLst>
            <pc:docMk/>
            <pc:sldMk cId="2486194835" sldId="530"/>
            <ac:spMk id="2" creationId="{8827B4AF-8403-E94C-9545-4FA804CC054C}"/>
          </ac:spMkLst>
        </pc:spChg>
        <pc:spChg chg="mod">
          <ac:chgData name="Kun Suo" userId="41c30799-3a2b-4880-86a3-8488be07954a" providerId="ADAL" clId="{0CCEECB3-80B2-5241-AD55-229833A6958B}" dt="2019-12-08T01:14:21.062" v="1774" actId="20577"/>
          <ac:spMkLst>
            <pc:docMk/>
            <pc:sldMk cId="2486194835" sldId="530"/>
            <ac:spMk id="5" creationId="{144EFDAD-D889-4844-9E7B-61237B5C6D26}"/>
          </ac:spMkLst>
        </pc:spChg>
        <pc:picChg chg="add">
          <ac:chgData name="Kun Suo" userId="41c30799-3a2b-4880-86a3-8488be07954a" providerId="ADAL" clId="{0CCEECB3-80B2-5241-AD55-229833A6958B}" dt="2019-12-08T01:14:28.453" v="1775"/>
          <ac:picMkLst>
            <pc:docMk/>
            <pc:sldMk cId="2486194835" sldId="530"/>
            <ac:picMk id="6" creationId="{E567A467-D4FD-004D-964F-236D7B693858}"/>
          </ac:picMkLst>
        </pc:picChg>
        <pc:picChg chg="add mod">
          <ac:chgData name="Kun Suo" userId="41c30799-3a2b-4880-86a3-8488be07954a" providerId="ADAL" clId="{0CCEECB3-80B2-5241-AD55-229833A6958B}" dt="2019-12-08T01:16:45.397" v="1776" actId="1076"/>
          <ac:picMkLst>
            <pc:docMk/>
            <pc:sldMk cId="2486194835" sldId="530"/>
            <ac:picMk id="7" creationId="{9F874F94-EB28-F74E-BB01-E098689C0C6A}"/>
          </ac:picMkLst>
        </pc:picChg>
        <pc:inkChg chg="add">
          <ac:chgData name="Kun Suo" userId="41c30799-3a2b-4880-86a3-8488be07954a" providerId="ADAL" clId="{0CCEECB3-80B2-5241-AD55-229833A6958B}" dt="2019-12-08T01:17:11.654" v="1777" actId="9405"/>
          <ac:inkMkLst>
            <pc:docMk/>
            <pc:sldMk cId="2486194835" sldId="530"/>
            <ac:inkMk id="8" creationId="{809099EB-C840-FF43-9847-74352319CAC2}"/>
          </ac:inkMkLst>
        </pc:inkChg>
      </pc:sldChg>
      <pc:sldChg chg="modSp add">
        <pc:chgData name="Kun Suo" userId="41c30799-3a2b-4880-86a3-8488be07954a" providerId="ADAL" clId="{0CCEECB3-80B2-5241-AD55-229833A6958B}" dt="2019-12-08T01:18:36.633" v="1787" actId="27636"/>
        <pc:sldMkLst>
          <pc:docMk/>
          <pc:sldMk cId="2077436003" sldId="531"/>
        </pc:sldMkLst>
        <pc:spChg chg="mod">
          <ac:chgData name="Kun Suo" userId="41c30799-3a2b-4880-86a3-8488be07954a" providerId="ADAL" clId="{0CCEECB3-80B2-5241-AD55-229833A6958B}" dt="2019-12-08T01:17:56.301" v="1779"/>
          <ac:spMkLst>
            <pc:docMk/>
            <pc:sldMk cId="2077436003" sldId="531"/>
            <ac:spMk id="2" creationId="{00FE39CC-859B-F545-BE14-8D96B6539D2F}"/>
          </ac:spMkLst>
        </pc:spChg>
        <pc:spChg chg="mod">
          <ac:chgData name="Kun Suo" userId="41c30799-3a2b-4880-86a3-8488be07954a" providerId="ADAL" clId="{0CCEECB3-80B2-5241-AD55-229833A6958B}" dt="2019-12-08T01:18:36.633" v="1787" actId="27636"/>
          <ac:spMkLst>
            <pc:docMk/>
            <pc:sldMk cId="2077436003" sldId="531"/>
            <ac:spMk id="5" creationId="{8CA8EB88-61DA-D64C-BD6D-FB8C680F9001}"/>
          </ac:spMkLst>
        </pc:spChg>
      </pc:sldChg>
      <pc:sldChg chg="addSp modSp add">
        <pc:chgData name="Kun Suo" userId="41c30799-3a2b-4880-86a3-8488be07954a" providerId="ADAL" clId="{0CCEECB3-80B2-5241-AD55-229833A6958B}" dt="2019-12-08T01:20:12.032" v="1799" actId="1076"/>
        <pc:sldMkLst>
          <pc:docMk/>
          <pc:sldMk cId="13925560" sldId="532"/>
        </pc:sldMkLst>
        <pc:spChg chg="mod">
          <ac:chgData name="Kun Suo" userId="41c30799-3a2b-4880-86a3-8488be07954a" providerId="ADAL" clId="{0CCEECB3-80B2-5241-AD55-229833A6958B}" dt="2019-12-08T01:19:35.459" v="1789"/>
          <ac:spMkLst>
            <pc:docMk/>
            <pc:sldMk cId="13925560" sldId="532"/>
            <ac:spMk id="2" creationId="{28006D3B-17CA-8947-A7D9-33D6369EBBC3}"/>
          </ac:spMkLst>
        </pc:spChg>
        <pc:spChg chg="mod">
          <ac:chgData name="Kun Suo" userId="41c30799-3a2b-4880-86a3-8488be07954a" providerId="ADAL" clId="{0CCEECB3-80B2-5241-AD55-229833A6958B}" dt="2019-12-08T01:20:00.937" v="1795" actId="207"/>
          <ac:spMkLst>
            <pc:docMk/>
            <pc:sldMk cId="13925560" sldId="532"/>
            <ac:spMk id="5" creationId="{5F16F15D-7BD7-454E-9EAA-7F45EFA867C5}"/>
          </ac:spMkLst>
        </pc:spChg>
        <pc:picChg chg="add mod">
          <ac:chgData name="Kun Suo" userId="41c30799-3a2b-4880-86a3-8488be07954a" providerId="ADAL" clId="{0CCEECB3-80B2-5241-AD55-229833A6958B}" dt="2019-12-08T01:20:12.032" v="1799" actId="1076"/>
          <ac:picMkLst>
            <pc:docMk/>
            <pc:sldMk cId="13925560" sldId="532"/>
            <ac:picMk id="6" creationId="{3B852AC5-8C16-2343-9C24-E7ACBF82F03C}"/>
          </ac:picMkLst>
        </pc:picChg>
        <pc:picChg chg="add mod">
          <ac:chgData name="Kun Suo" userId="41c30799-3a2b-4880-86a3-8488be07954a" providerId="ADAL" clId="{0CCEECB3-80B2-5241-AD55-229833A6958B}" dt="2019-12-08T01:20:07.592" v="1798" actId="1076"/>
          <ac:picMkLst>
            <pc:docMk/>
            <pc:sldMk cId="13925560" sldId="532"/>
            <ac:picMk id="7" creationId="{9911D835-71F6-B141-B5BF-FED51C89A365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0:25.089" v="1803" actId="1076"/>
        <pc:sldMkLst>
          <pc:docMk/>
          <pc:sldMk cId="3421649055" sldId="533"/>
        </pc:sldMkLst>
        <pc:picChg chg="del">
          <ac:chgData name="Kun Suo" userId="41c30799-3a2b-4880-86a3-8488be07954a" providerId="ADAL" clId="{0CCEECB3-80B2-5241-AD55-229833A6958B}" dt="2019-12-08T01:20:22.854" v="1801" actId="478"/>
          <ac:picMkLst>
            <pc:docMk/>
            <pc:sldMk cId="3421649055" sldId="533"/>
            <ac:picMk id="6" creationId="{3B852AC5-8C16-2343-9C24-E7ACBF82F03C}"/>
          </ac:picMkLst>
        </pc:picChg>
        <pc:picChg chg="del">
          <ac:chgData name="Kun Suo" userId="41c30799-3a2b-4880-86a3-8488be07954a" providerId="ADAL" clId="{0CCEECB3-80B2-5241-AD55-229833A6958B}" dt="2019-12-08T01:20:22.854" v="1801" actId="478"/>
          <ac:picMkLst>
            <pc:docMk/>
            <pc:sldMk cId="3421649055" sldId="533"/>
            <ac:picMk id="7" creationId="{9911D835-71F6-B141-B5BF-FED51C89A365}"/>
          </ac:picMkLst>
        </pc:picChg>
        <pc:picChg chg="add mod">
          <ac:chgData name="Kun Suo" userId="41c30799-3a2b-4880-86a3-8488be07954a" providerId="ADAL" clId="{0CCEECB3-80B2-5241-AD55-229833A6958B}" dt="2019-12-08T01:20:25.089" v="1803" actId="1076"/>
          <ac:picMkLst>
            <pc:docMk/>
            <pc:sldMk cId="3421649055" sldId="533"/>
            <ac:picMk id="8" creationId="{9E20845A-FC85-5741-9C97-20C3A0720B87}"/>
          </ac:picMkLst>
        </pc:picChg>
        <pc:picChg chg="add mod">
          <ac:chgData name="Kun Suo" userId="41c30799-3a2b-4880-86a3-8488be07954a" providerId="ADAL" clId="{0CCEECB3-80B2-5241-AD55-229833A6958B}" dt="2019-12-08T01:20:25.089" v="1803" actId="1076"/>
          <ac:picMkLst>
            <pc:docMk/>
            <pc:sldMk cId="3421649055" sldId="533"/>
            <ac:picMk id="9" creationId="{4A0CF12C-7B32-8A49-AEE9-965BB1996032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0:50.009" v="1807" actId="1076"/>
        <pc:sldMkLst>
          <pc:docMk/>
          <pc:sldMk cId="3101444471" sldId="534"/>
        </pc:sldMkLst>
        <pc:picChg chg="del">
          <ac:chgData name="Kun Suo" userId="41c30799-3a2b-4880-86a3-8488be07954a" providerId="ADAL" clId="{0CCEECB3-80B2-5241-AD55-229833A6958B}" dt="2019-12-08T01:20:46.723" v="1805" actId="478"/>
          <ac:picMkLst>
            <pc:docMk/>
            <pc:sldMk cId="3101444471" sldId="534"/>
            <ac:picMk id="8" creationId="{9E20845A-FC85-5741-9C97-20C3A0720B87}"/>
          </ac:picMkLst>
        </pc:picChg>
        <pc:picChg chg="del">
          <ac:chgData name="Kun Suo" userId="41c30799-3a2b-4880-86a3-8488be07954a" providerId="ADAL" clId="{0CCEECB3-80B2-5241-AD55-229833A6958B}" dt="2019-12-08T01:20:46.723" v="1805" actId="478"/>
          <ac:picMkLst>
            <pc:docMk/>
            <pc:sldMk cId="3101444471" sldId="534"/>
            <ac:picMk id="9" creationId="{4A0CF12C-7B32-8A49-AEE9-965BB1996032}"/>
          </ac:picMkLst>
        </pc:picChg>
        <pc:picChg chg="add mod">
          <ac:chgData name="Kun Suo" userId="41c30799-3a2b-4880-86a3-8488be07954a" providerId="ADAL" clId="{0CCEECB3-80B2-5241-AD55-229833A6958B}" dt="2019-12-08T01:20:50.009" v="1807" actId="1076"/>
          <ac:picMkLst>
            <pc:docMk/>
            <pc:sldMk cId="3101444471" sldId="534"/>
            <ac:picMk id="10" creationId="{FA08FAA5-07E8-0748-B6F7-01AE957F70A7}"/>
          </ac:picMkLst>
        </pc:picChg>
        <pc:picChg chg="add mod">
          <ac:chgData name="Kun Suo" userId="41c30799-3a2b-4880-86a3-8488be07954a" providerId="ADAL" clId="{0CCEECB3-80B2-5241-AD55-229833A6958B}" dt="2019-12-08T01:20:50.009" v="1807" actId="1076"/>
          <ac:picMkLst>
            <pc:docMk/>
            <pc:sldMk cId="3101444471" sldId="534"/>
            <ac:picMk id="11" creationId="{1DB58D0F-6745-2046-A770-020B197C544D}"/>
          </ac:picMkLst>
        </pc:picChg>
      </pc:sldChg>
      <pc:sldChg chg="modSp add">
        <pc:chgData name="Kun Suo" userId="41c30799-3a2b-4880-86a3-8488be07954a" providerId="ADAL" clId="{0CCEECB3-80B2-5241-AD55-229833A6958B}" dt="2019-12-08T01:22:24.962" v="1822" actId="27636"/>
        <pc:sldMkLst>
          <pc:docMk/>
          <pc:sldMk cId="4084232886" sldId="535"/>
        </pc:sldMkLst>
        <pc:spChg chg="mod">
          <ac:chgData name="Kun Suo" userId="41c30799-3a2b-4880-86a3-8488be07954a" providerId="ADAL" clId="{0CCEECB3-80B2-5241-AD55-229833A6958B}" dt="2019-12-08T01:21:55.854" v="1809"/>
          <ac:spMkLst>
            <pc:docMk/>
            <pc:sldMk cId="4084232886" sldId="535"/>
            <ac:spMk id="2" creationId="{2DB18676-193D-5447-9111-343B2A09D8FC}"/>
          </ac:spMkLst>
        </pc:spChg>
        <pc:spChg chg="mod">
          <ac:chgData name="Kun Suo" userId="41c30799-3a2b-4880-86a3-8488be07954a" providerId="ADAL" clId="{0CCEECB3-80B2-5241-AD55-229833A6958B}" dt="2019-12-08T01:22:24.962" v="1822" actId="27636"/>
          <ac:spMkLst>
            <pc:docMk/>
            <pc:sldMk cId="4084232886" sldId="535"/>
            <ac:spMk id="5" creationId="{00DF9FDF-D946-3D49-832E-6CA53A8E2414}"/>
          </ac:spMkLst>
        </pc:spChg>
      </pc:sldChg>
      <pc:sldChg chg="modSp add">
        <pc:chgData name="Kun Suo" userId="41c30799-3a2b-4880-86a3-8488be07954a" providerId="ADAL" clId="{0CCEECB3-80B2-5241-AD55-229833A6958B}" dt="2019-12-08T01:23:17.200" v="1847" actId="27636"/>
        <pc:sldMkLst>
          <pc:docMk/>
          <pc:sldMk cId="3849942634" sldId="536"/>
        </pc:sldMkLst>
        <pc:spChg chg="mod">
          <ac:chgData name="Kun Suo" userId="41c30799-3a2b-4880-86a3-8488be07954a" providerId="ADAL" clId="{0CCEECB3-80B2-5241-AD55-229833A6958B}" dt="2019-12-08T01:22:44.279" v="1824"/>
          <ac:spMkLst>
            <pc:docMk/>
            <pc:sldMk cId="3849942634" sldId="536"/>
            <ac:spMk id="2" creationId="{ACABECB8-86E3-1E48-854B-27E18ECAF4F5}"/>
          </ac:spMkLst>
        </pc:spChg>
        <pc:spChg chg="mod">
          <ac:chgData name="Kun Suo" userId="41c30799-3a2b-4880-86a3-8488be07954a" providerId="ADAL" clId="{0CCEECB3-80B2-5241-AD55-229833A6958B}" dt="2019-12-08T01:23:17.200" v="1847" actId="27636"/>
          <ac:spMkLst>
            <pc:docMk/>
            <pc:sldMk cId="3849942634" sldId="536"/>
            <ac:spMk id="5" creationId="{836F172C-6D3B-5A40-A3C0-FB300C3C7725}"/>
          </ac:spMkLst>
        </pc:spChg>
      </pc:sldChg>
      <pc:sldChg chg="addSp delSp modSp add">
        <pc:chgData name="Kun Suo" userId="41c30799-3a2b-4880-86a3-8488be07954a" providerId="ADAL" clId="{0CCEECB3-80B2-5241-AD55-229833A6958B}" dt="2019-12-08T01:24:38.389" v="1855" actId="1076"/>
        <pc:sldMkLst>
          <pc:docMk/>
          <pc:sldMk cId="133755318" sldId="537"/>
        </pc:sldMkLst>
        <pc:spChg chg="mod">
          <ac:chgData name="Kun Suo" userId="41c30799-3a2b-4880-86a3-8488be07954a" providerId="ADAL" clId="{0CCEECB3-80B2-5241-AD55-229833A6958B}" dt="2019-12-08T01:24:17.366" v="1849"/>
          <ac:spMkLst>
            <pc:docMk/>
            <pc:sldMk cId="133755318" sldId="537"/>
            <ac:spMk id="2" creationId="{1E9650D9-3F0D-364F-B340-C7FF91A019C4}"/>
          </ac:spMkLst>
        </pc:spChg>
        <pc:spChg chg="del">
          <ac:chgData name="Kun Suo" userId="41c30799-3a2b-4880-86a3-8488be07954a" providerId="ADAL" clId="{0CCEECB3-80B2-5241-AD55-229833A6958B}" dt="2019-12-08T01:24:22.510" v="1850" actId="478"/>
          <ac:spMkLst>
            <pc:docMk/>
            <pc:sldMk cId="133755318" sldId="537"/>
            <ac:spMk id="5" creationId="{3D7D3C84-479F-3440-A633-FC4A9C0FB865}"/>
          </ac:spMkLst>
        </pc:spChg>
        <pc:spChg chg="add mod">
          <ac:chgData name="Kun Suo" userId="41c30799-3a2b-4880-86a3-8488be07954a" providerId="ADAL" clId="{0CCEECB3-80B2-5241-AD55-229833A6958B}" dt="2019-12-08T01:24:38.389" v="1855" actId="1076"/>
          <ac:spMkLst>
            <pc:docMk/>
            <pc:sldMk cId="133755318" sldId="537"/>
            <ac:spMk id="7" creationId="{DC1180CE-5815-B846-BB1E-04A45104D3A3}"/>
          </ac:spMkLst>
        </pc:spChg>
        <pc:picChg chg="add mod">
          <ac:chgData name="Kun Suo" userId="41c30799-3a2b-4880-86a3-8488be07954a" providerId="ADAL" clId="{0CCEECB3-80B2-5241-AD55-229833A6958B}" dt="2019-12-08T01:24:26.428" v="1853" actId="1076"/>
          <ac:picMkLst>
            <pc:docMk/>
            <pc:sldMk cId="133755318" sldId="537"/>
            <ac:picMk id="6" creationId="{81D28F0E-99A0-DF45-9630-1DA497595A85}"/>
          </ac:picMkLst>
        </pc:picChg>
      </pc:sldChg>
      <pc:sldChg chg="modSp add">
        <pc:chgData name="Kun Suo" userId="41c30799-3a2b-4880-86a3-8488be07954a" providerId="ADAL" clId="{0CCEECB3-80B2-5241-AD55-229833A6958B}" dt="2019-12-08T01:24:56.630" v="1859" actId="20577"/>
        <pc:sldMkLst>
          <pc:docMk/>
          <pc:sldMk cId="3409644630" sldId="538"/>
        </pc:sldMkLst>
        <pc:spChg chg="mod">
          <ac:chgData name="Kun Suo" userId="41c30799-3a2b-4880-86a3-8488be07954a" providerId="ADAL" clId="{0CCEECB3-80B2-5241-AD55-229833A6958B}" dt="2019-12-08T01:24:49.702" v="1857"/>
          <ac:spMkLst>
            <pc:docMk/>
            <pc:sldMk cId="3409644630" sldId="538"/>
            <ac:spMk id="2" creationId="{0CE6CF20-8DA4-A646-9965-5B52821CE320}"/>
          </ac:spMkLst>
        </pc:spChg>
        <pc:spChg chg="mod">
          <ac:chgData name="Kun Suo" userId="41c30799-3a2b-4880-86a3-8488be07954a" providerId="ADAL" clId="{0CCEECB3-80B2-5241-AD55-229833A6958B}" dt="2019-12-08T01:24:56.630" v="1859" actId="20577"/>
          <ac:spMkLst>
            <pc:docMk/>
            <pc:sldMk cId="3409644630" sldId="538"/>
            <ac:spMk id="5" creationId="{99BDE02E-54D4-5346-A1A2-00071D39CCAA}"/>
          </ac:spMkLst>
        </pc:spChg>
      </pc:sldChg>
      <pc:sldChg chg="addSp delSp modSp add del">
        <pc:chgData name="Kun Suo" userId="41c30799-3a2b-4880-86a3-8488be07954a" providerId="ADAL" clId="{0CCEECB3-80B2-5241-AD55-229833A6958B}" dt="2019-12-08T01:26:41.089" v="1868" actId="2696"/>
        <pc:sldMkLst>
          <pc:docMk/>
          <pc:sldMk cId="3097940865" sldId="539"/>
        </pc:sldMkLst>
        <pc:spChg chg="mod">
          <ac:chgData name="Kun Suo" userId="41c30799-3a2b-4880-86a3-8488be07954a" providerId="ADAL" clId="{0CCEECB3-80B2-5241-AD55-229833A6958B}" dt="2019-12-08T01:25:19.846" v="1861"/>
          <ac:spMkLst>
            <pc:docMk/>
            <pc:sldMk cId="3097940865" sldId="539"/>
            <ac:spMk id="2" creationId="{AD19CE2E-A4D7-0A4F-B718-81AA2BF20177}"/>
          </ac:spMkLst>
        </pc:spChg>
        <pc:spChg chg="del">
          <ac:chgData name="Kun Suo" userId="41c30799-3a2b-4880-86a3-8488be07954a" providerId="ADAL" clId="{0CCEECB3-80B2-5241-AD55-229833A6958B}" dt="2019-12-08T01:25:24.211" v="1862" actId="478"/>
          <ac:spMkLst>
            <pc:docMk/>
            <pc:sldMk cId="3097940865" sldId="539"/>
            <ac:spMk id="5" creationId="{4880537C-68B2-DE4F-96A9-C5FC4BEDF6D7}"/>
          </ac:spMkLst>
        </pc:spChg>
        <pc:picChg chg="add mod">
          <ac:chgData name="Kun Suo" userId="41c30799-3a2b-4880-86a3-8488be07954a" providerId="ADAL" clId="{0CCEECB3-80B2-5241-AD55-229833A6958B}" dt="2019-12-08T01:25:26.405" v="1864" actId="1076"/>
          <ac:picMkLst>
            <pc:docMk/>
            <pc:sldMk cId="3097940865" sldId="539"/>
            <ac:picMk id="6" creationId="{13D74AFB-0203-B84B-8E5C-7B79AF30E1A8}"/>
          </ac:picMkLst>
        </pc:picChg>
      </pc:sldChg>
      <pc:sldChg chg="modSp add">
        <pc:chgData name="Kun Suo" userId="41c30799-3a2b-4880-86a3-8488be07954a" providerId="ADAL" clId="{0CCEECB3-80B2-5241-AD55-229833A6958B}" dt="2019-12-08T01:27:14.473" v="1881" actId="27636"/>
        <pc:sldMkLst>
          <pc:docMk/>
          <pc:sldMk cId="3592624031" sldId="540"/>
        </pc:sldMkLst>
        <pc:spChg chg="mod">
          <ac:chgData name="Kun Suo" userId="41c30799-3a2b-4880-86a3-8488be07954a" providerId="ADAL" clId="{0CCEECB3-80B2-5241-AD55-229833A6958B}" dt="2019-12-08T01:27:01.653" v="1875"/>
          <ac:spMkLst>
            <pc:docMk/>
            <pc:sldMk cId="3592624031" sldId="540"/>
            <ac:spMk id="2" creationId="{7300879E-B7AF-4840-9258-C14F318106A1}"/>
          </ac:spMkLst>
        </pc:spChg>
        <pc:spChg chg="mod">
          <ac:chgData name="Kun Suo" userId="41c30799-3a2b-4880-86a3-8488be07954a" providerId="ADAL" clId="{0CCEECB3-80B2-5241-AD55-229833A6958B}" dt="2019-12-08T01:27:14.473" v="1881" actId="27636"/>
          <ac:spMkLst>
            <pc:docMk/>
            <pc:sldMk cId="3592624031" sldId="540"/>
            <ac:spMk id="5" creationId="{F402B212-3983-EC46-8875-268129DF0FDC}"/>
          </ac:spMkLst>
        </pc:spChg>
      </pc:sldChg>
      <pc:sldChg chg="modSp add">
        <pc:chgData name="Kun Suo" userId="41c30799-3a2b-4880-86a3-8488be07954a" providerId="ADAL" clId="{0CCEECB3-80B2-5241-AD55-229833A6958B}" dt="2019-12-08T01:27:32.858" v="1886" actId="27636"/>
        <pc:sldMkLst>
          <pc:docMk/>
          <pc:sldMk cId="13059981" sldId="541"/>
        </pc:sldMkLst>
        <pc:spChg chg="mod">
          <ac:chgData name="Kun Suo" userId="41c30799-3a2b-4880-86a3-8488be07954a" providerId="ADAL" clId="{0CCEECB3-80B2-5241-AD55-229833A6958B}" dt="2019-12-08T01:27:25.076" v="1883"/>
          <ac:spMkLst>
            <pc:docMk/>
            <pc:sldMk cId="13059981" sldId="541"/>
            <ac:spMk id="2" creationId="{F0DA72E9-02A0-F742-B4AE-21CE63696F36}"/>
          </ac:spMkLst>
        </pc:spChg>
        <pc:spChg chg="mod">
          <ac:chgData name="Kun Suo" userId="41c30799-3a2b-4880-86a3-8488be07954a" providerId="ADAL" clId="{0CCEECB3-80B2-5241-AD55-229833A6958B}" dt="2019-12-08T01:27:32.858" v="1886" actId="27636"/>
          <ac:spMkLst>
            <pc:docMk/>
            <pc:sldMk cId="13059981" sldId="541"/>
            <ac:spMk id="5" creationId="{7B6B5CBD-DF1B-BC44-BBD1-C6912BAE0B98}"/>
          </ac:spMkLst>
        </pc:spChg>
      </pc:sldChg>
      <pc:sldChg chg="addSp delSp modSp add">
        <pc:chgData name="Kun Suo" userId="41c30799-3a2b-4880-86a3-8488be07954a" providerId="ADAL" clId="{0CCEECB3-80B2-5241-AD55-229833A6958B}" dt="2019-12-08T01:27:56.645" v="1890"/>
        <pc:sldMkLst>
          <pc:docMk/>
          <pc:sldMk cId="3626058261" sldId="542"/>
        </pc:sldMkLst>
        <pc:spChg chg="mod">
          <ac:chgData name="Kun Suo" userId="41c30799-3a2b-4880-86a3-8488be07954a" providerId="ADAL" clId="{0CCEECB3-80B2-5241-AD55-229833A6958B}" dt="2019-12-08T01:27:51.405" v="1888"/>
          <ac:spMkLst>
            <pc:docMk/>
            <pc:sldMk cId="3626058261" sldId="542"/>
            <ac:spMk id="2" creationId="{FA223AE3-053D-4942-8F81-D1243D34C2ED}"/>
          </ac:spMkLst>
        </pc:spChg>
        <pc:spChg chg="del">
          <ac:chgData name="Kun Suo" userId="41c30799-3a2b-4880-86a3-8488be07954a" providerId="ADAL" clId="{0CCEECB3-80B2-5241-AD55-229833A6958B}" dt="2019-12-08T01:27:56.028" v="1889" actId="478"/>
          <ac:spMkLst>
            <pc:docMk/>
            <pc:sldMk cId="3626058261" sldId="542"/>
            <ac:spMk id="5" creationId="{1D21B6BE-5444-504A-8DC3-E1F2B90ED43E}"/>
          </ac:spMkLst>
        </pc:spChg>
        <pc:picChg chg="add">
          <ac:chgData name="Kun Suo" userId="41c30799-3a2b-4880-86a3-8488be07954a" providerId="ADAL" clId="{0CCEECB3-80B2-5241-AD55-229833A6958B}" dt="2019-12-08T01:27:56.645" v="1890"/>
          <ac:picMkLst>
            <pc:docMk/>
            <pc:sldMk cId="3626058261" sldId="542"/>
            <ac:picMk id="6" creationId="{51FC45FB-EFC4-4E42-B665-B3684AAABE2D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8:43.261" v="1894"/>
        <pc:sldMkLst>
          <pc:docMk/>
          <pc:sldMk cId="3429170095" sldId="543"/>
        </pc:sldMkLst>
        <pc:spChg chg="mod">
          <ac:chgData name="Kun Suo" userId="41c30799-3a2b-4880-86a3-8488be07954a" providerId="ADAL" clId="{0CCEECB3-80B2-5241-AD55-229833A6958B}" dt="2019-12-08T01:28:43.261" v="1894"/>
          <ac:spMkLst>
            <pc:docMk/>
            <pc:sldMk cId="3429170095" sldId="543"/>
            <ac:spMk id="2" creationId="{FA223AE3-053D-4942-8F81-D1243D34C2ED}"/>
          </ac:spMkLst>
        </pc:spChg>
        <pc:picChg chg="del">
          <ac:chgData name="Kun Suo" userId="41c30799-3a2b-4880-86a3-8488be07954a" providerId="ADAL" clId="{0CCEECB3-80B2-5241-AD55-229833A6958B}" dt="2019-12-08T01:28:37.075" v="1892" actId="478"/>
          <ac:picMkLst>
            <pc:docMk/>
            <pc:sldMk cId="3429170095" sldId="543"/>
            <ac:picMk id="6" creationId="{51FC45FB-EFC4-4E42-B665-B3684AAABE2D}"/>
          </ac:picMkLst>
        </pc:picChg>
        <pc:picChg chg="add">
          <ac:chgData name="Kun Suo" userId="41c30799-3a2b-4880-86a3-8488be07954a" providerId="ADAL" clId="{0CCEECB3-80B2-5241-AD55-229833A6958B}" dt="2019-12-08T01:28:37.872" v="1893"/>
          <ac:picMkLst>
            <pc:docMk/>
            <pc:sldMk cId="3429170095" sldId="543"/>
            <ac:picMk id="7" creationId="{C72BAA41-04A9-6D4E-B96F-D8EBF3EE2638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9:06.691" v="1898"/>
        <pc:sldMkLst>
          <pc:docMk/>
          <pc:sldMk cId="3730355962" sldId="544"/>
        </pc:sldMkLst>
        <pc:spChg chg="mod">
          <ac:chgData name="Kun Suo" userId="41c30799-3a2b-4880-86a3-8488be07954a" providerId="ADAL" clId="{0CCEECB3-80B2-5241-AD55-229833A6958B}" dt="2019-12-08T01:29:01.779" v="1896"/>
          <ac:spMkLst>
            <pc:docMk/>
            <pc:sldMk cId="3730355962" sldId="544"/>
            <ac:spMk id="2" creationId="{8A787E01-2D34-BF49-B8D3-6E8B513473CC}"/>
          </ac:spMkLst>
        </pc:spChg>
        <pc:spChg chg="del">
          <ac:chgData name="Kun Suo" userId="41c30799-3a2b-4880-86a3-8488be07954a" providerId="ADAL" clId="{0CCEECB3-80B2-5241-AD55-229833A6958B}" dt="2019-12-08T01:29:06.065" v="1897" actId="478"/>
          <ac:spMkLst>
            <pc:docMk/>
            <pc:sldMk cId="3730355962" sldId="544"/>
            <ac:spMk id="5" creationId="{043CC461-77C7-E342-A321-D09467C915ED}"/>
          </ac:spMkLst>
        </pc:spChg>
        <pc:picChg chg="add">
          <ac:chgData name="Kun Suo" userId="41c30799-3a2b-4880-86a3-8488be07954a" providerId="ADAL" clId="{0CCEECB3-80B2-5241-AD55-229833A6958B}" dt="2019-12-08T01:29:06.691" v="1898"/>
          <ac:picMkLst>
            <pc:docMk/>
            <pc:sldMk cId="3730355962" sldId="544"/>
            <ac:picMk id="6" creationId="{936B1519-0079-0A42-B304-FF9C9626FC6B}"/>
          </ac:picMkLst>
        </pc:picChg>
      </pc:sldChg>
      <pc:sldChg chg="addSp delSp modSp add">
        <pc:chgData name="Kun Suo" userId="41c30799-3a2b-4880-86a3-8488be07954a" providerId="ADAL" clId="{0CCEECB3-80B2-5241-AD55-229833A6958B}" dt="2019-12-08T01:30:11.846" v="1902"/>
        <pc:sldMkLst>
          <pc:docMk/>
          <pc:sldMk cId="2050264402" sldId="545"/>
        </pc:sldMkLst>
        <pc:spChg chg="mod">
          <ac:chgData name="Kun Suo" userId="41c30799-3a2b-4880-86a3-8488be07954a" providerId="ADAL" clId="{0CCEECB3-80B2-5241-AD55-229833A6958B}" dt="2019-12-08T01:30:05.316" v="1900"/>
          <ac:spMkLst>
            <pc:docMk/>
            <pc:sldMk cId="2050264402" sldId="545"/>
            <ac:spMk id="2" creationId="{E643EDEE-D0F4-7043-A3AA-14E0CF2C21AD}"/>
          </ac:spMkLst>
        </pc:spChg>
        <pc:spChg chg="del">
          <ac:chgData name="Kun Suo" userId="41c30799-3a2b-4880-86a3-8488be07954a" providerId="ADAL" clId="{0CCEECB3-80B2-5241-AD55-229833A6958B}" dt="2019-12-08T01:30:11.084" v="1901" actId="478"/>
          <ac:spMkLst>
            <pc:docMk/>
            <pc:sldMk cId="2050264402" sldId="545"/>
            <ac:spMk id="5" creationId="{ED4BADB9-8278-0445-AB9F-B24E465F9566}"/>
          </ac:spMkLst>
        </pc:spChg>
        <pc:spChg chg="add">
          <ac:chgData name="Kun Suo" userId="41c30799-3a2b-4880-86a3-8488be07954a" providerId="ADAL" clId="{0CCEECB3-80B2-5241-AD55-229833A6958B}" dt="2019-12-08T01:30:11.846" v="1902"/>
          <ac:spMkLst>
            <pc:docMk/>
            <pc:sldMk cId="2050264402" sldId="545"/>
            <ac:spMk id="7" creationId="{1DB7B49C-5FD5-A340-BF00-0BD2D375E0F9}"/>
          </ac:spMkLst>
        </pc:spChg>
        <pc:spChg chg="add">
          <ac:chgData name="Kun Suo" userId="41c30799-3a2b-4880-86a3-8488be07954a" providerId="ADAL" clId="{0CCEECB3-80B2-5241-AD55-229833A6958B}" dt="2019-12-08T01:30:11.846" v="1902"/>
          <ac:spMkLst>
            <pc:docMk/>
            <pc:sldMk cId="2050264402" sldId="545"/>
            <ac:spMk id="8" creationId="{E64A74E5-B169-8040-BE5A-1B0CC8CA2B5C}"/>
          </ac:spMkLst>
        </pc:spChg>
        <pc:picChg chg="add">
          <ac:chgData name="Kun Suo" userId="41c30799-3a2b-4880-86a3-8488be07954a" providerId="ADAL" clId="{0CCEECB3-80B2-5241-AD55-229833A6958B}" dt="2019-12-08T01:30:11.846" v="1902"/>
          <ac:picMkLst>
            <pc:docMk/>
            <pc:sldMk cId="2050264402" sldId="545"/>
            <ac:picMk id="6" creationId="{13C7092F-02D0-864C-837E-61796DAD3288}"/>
          </ac:picMkLst>
        </pc:picChg>
      </pc:sldChg>
      <pc:sldChg chg="modSp add">
        <pc:chgData name="Kun Suo" userId="41c30799-3a2b-4880-86a3-8488be07954a" providerId="ADAL" clId="{0CCEECB3-80B2-5241-AD55-229833A6958B}" dt="2019-12-08T01:36:26.012" v="1908" actId="27636"/>
        <pc:sldMkLst>
          <pc:docMk/>
          <pc:sldMk cId="1904585584" sldId="546"/>
        </pc:sldMkLst>
        <pc:spChg chg="mod">
          <ac:chgData name="Kun Suo" userId="41c30799-3a2b-4880-86a3-8488be07954a" providerId="ADAL" clId="{0CCEECB3-80B2-5241-AD55-229833A6958B}" dt="2019-12-08T01:36:19.643" v="1904"/>
          <ac:spMkLst>
            <pc:docMk/>
            <pc:sldMk cId="1904585584" sldId="546"/>
            <ac:spMk id="2" creationId="{5D0962B3-3211-7545-8668-D18E92DC0941}"/>
          </ac:spMkLst>
        </pc:spChg>
        <pc:spChg chg="mod">
          <ac:chgData name="Kun Suo" userId="41c30799-3a2b-4880-86a3-8488be07954a" providerId="ADAL" clId="{0CCEECB3-80B2-5241-AD55-229833A6958B}" dt="2019-12-08T01:36:26.012" v="1908" actId="27636"/>
          <ac:spMkLst>
            <pc:docMk/>
            <pc:sldMk cId="1904585584" sldId="546"/>
            <ac:spMk id="5" creationId="{B5A626F3-329E-7F48-AEF4-BD8812E2521B}"/>
          </ac:spMkLst>
        </pc:spChg>
      </pc:sldChg>
      <pc:sldChg chg="addSp modSp add">
        <pc:chgData name="Kun Suo" userId="41c30799-3a2b-4880-86a3-8488be07954a" providerId="ADAL" clId="{0CCEECB3-80B2-5241-AD55-229833A6958B}" dt="2019-12-08T01:37:29.155" v="1924" actId="27636"/>
        <pc:sldMkLst>
          <pc:docMk/>
          <pc:sldMk cId="2179354019" sldId="547"/>
        </pc:sldMkLst>
        <pc:spChg chg="mod">
          <ac:chgData name="Kun Suo" userId="41c30799-3a2b-4880-86a3-8488be07954a" providerId="ADAL" clId="{0CCEECB3-80B2-5241-AD55-229833A6958B}" dt="2019-12-08T01:36:38.108" v="1910"/>
          <ac:spMkLst>
            <pc:docMk/>
            <pc:sldMk cId="2179354019" sldId="547"/>
            <ac:spMk id="2" creationId="{FCAF5498-1D49-394E-8235-7F90AC211E4C}"/>
          </ac:spMkLst>
        </pc:spChg>
        <pc:spChg chg="mod">
          <ac:chgData name="Kun Suo" userId="41c30799-3a2b-4880-86a3-8488be07954a" providerId="ADAL" clId="{0CCEECB3-80B2-5241-AD55-229833A6958B}" dt="2019-12-08T01:37:29.155" v="1924" actId="27636"/>
          <ac:spMkLst>
            <pc:docMk/>
            <pc:sldMk cId="2179354019" sldId="547"/>
            <ac:spMk id="5" creationId="{B716794F-C775-C94C-8DA3-56A6E7980B08}"/>
          </ac:spMkLst>
        </pc:spChg>
        <pc:picChg chg="add mod">
          <ac:chgData name="Kun Suo" userId="41c30799-3a2b-4880-86a3-8488be07954a" providerId="ADAL" clId="{0CCEECB3-80B2-5241-AD55-229833A6958B}" dt="2019-12-08T01:37:24.920" v="1920" actId="1076"/>
          <ac:picMkLst>
            <pc:docMk/>
            <pc:sldMk cId="2179354019" sldId="547"/>
            <ac:picMk id="6" creationId="{BF3027FD-C03D-B449-9F9F-7BA8EE5A91B5}"/>
          </ac:picMkLst>
        </pc:picChg>
      </pc:sldChg>
      <pc:sldChg chg="addSp modSp add">
        <pc:chgData name="Kun Suo" userId="41c30799-3a2b-4880-86a3-8488be07954a" providerId="ADAL" clId="{0CCEECB3-80B2-5241-AD55-229833A6958B}" dt="2019-12-08T01:39:12.138" v="1945" actId="1076"/>
        <pc:sldMkLst>
          <pc:docMk/>
          <pc:sldMk cId="738670790" sldId="548"/>
        </pc:sldMkLst>
        <pc:spChg chg="mod">
          <ac:chgData name="Kun Suo" userId="41c30799-3a2b-4880-86a3-8488be07954a" providerId="ADAL" clId="{0CCEECB3-80B2-5241-AD55-229833A6958B}" dt="2019-12-08T01:38:29.483" v="1926"/>
          <ac:spMkLst>
            <pc:docMk/>
            <pc:sldMk cId="738670790" sldId="548"/>
            <ac:spMk id="2" creationId="{15A84DFB-176B-D646-AFC0-AF6B118151A4}"/>
          </ac:spMkLst>
        </pc:spChg>
        <pc:spChg chg="mod">
          <ac:chgData name="Kun Suo" userId="41c30799-3a2b-4880-86a3-8488be07954a" providerId="ADAL" clId="{0CCEECB3-80B2-5241-AD55-229833A6958B}" dt="2019-12-08T01:39:05.880" v="1943" actId="27636"/>
          <ac:spMkLst>
            <pc:docMk/>
            <pc:sldMk cId="738670790" sldId="548"/>
            <ac:spMk id="5" creationId="{AD265323-B5D8-B14D-A4A8-ECC613200DDC}"/>
          </ac:spMkLst>
        </pc:spChg>
        <pc:picChg chg="add mod">
          <ac:chgData name="Kun Suo" userId="41c30799-3a2b-4880-86a3-8488be07954a" providerId="ADAL" clId="{0CCEECB3-80B2-5241-AD55-229833A6958B}" dt="2019-12-08T01:39:08.121" v="1944" actId="1076"/>
          <ac:picMkLst>
            <pc:docMk/>
            <pc:sldMk cId="738670790" sldId="548"/>
            <ac:picMk id="6" creationId="{80F6E53D-B0FE-D043-BBDB-D143D39D89E8}"/>
          </ac:picMkLst>
        </pc:picChg>
        <pc:picChg chg="add mod">
          <ac:chgData name="Kun Suo" userId="41c30799-3a2b-4880-86a3-8488be07954a" providerId="ADAL" clId="{0CCEECB3-80B2-5241-AD55-229833A6958B}" dt="2019-12-08T01:39:12.138" v="1945" actId="1076"/>
          <ac:picMkLst>
            <pc:docMk/>
            <pc:sldMk cId="738670790" sldId="548"/>
            <ac:picMk id="7" creationId="{15E66072-EB39-1349-A27D-C7C1C584DFCD}"/>
          </ac:picMkLst>
        </pc:picChg>
      </pc:sldChg>
      <pc:sldChg chg="addSp modSp add">
        <pc:chgData name="Kun Suo" userId="41c30799-3a2b-4880-86a3-8488be07954a" providerId="ADAL" clId="{0CCEECB3-80B2-5241-AD55-229833A6958B}" dt="2019-12-08T01:39:34.931" v="1950"/>
        <pc:sldMkLst>
          <pc:docMk/>
          <pc:sldMk cId="3581697799" sldId="549"/>
        </pc:sldMkLst>
        <pc:spChg chg="mod">
          <ac:chgData name="Kun Suo" userId="41c30799-3a2b-4880-86a3-8488be07954a" providerId="ADAL" clId="{0CCEECB3-80B2-5241-AD55-229833A6958B}" dt="2019-12-08T01:39:23.627" v="1947"/>
          <ac:spMkLst>
            <pc:docMk/>
            <pc:sldMk cId="3581697799" sldId="549"/>
            <ac:spMk id="2" creationId="{49DF0284-DB38-1A40-A0EA-09BBBF3D4665}"/>
          </ac:spMkLst>
        </pc:spChg>
        <pc:spChg chg="mod">
          <ac:chgData name="Kun Suo" userId="41c30799-3a2b-4880-86a3-8488be07954a" providerId="ADAL" clId="{0CCEECB3-80B2-5241-AD55-229833A6958B}" dt="2019-12-08T01:39:29.620" v="1949" actId="27636"/>
          <ac:spMkLst>
            <pc:docMk/>
            <pc:sldMk cId="3581697799" sldId="549"/>
            <ac:spMk id="5" creationId="{FC0DEC5B-C73B-B945-B507-DC2743259FAB}"/>
          </ac:spMkLst>
        </pc:spChg>
        <pc:picChg chg="add">
          <ac:chgData name="Kun Suo" userId="41c30799-3a2b-4880-86a3-8488be07954a" providerId="ADAL" clId="{0CCEECB3-80B2-5241-AD55-229833A6958B}" dt="2019-12-08T01:39:34.931" v="1950"/>
          <ac:picMkLst>
            <pc:docMk/>
            <pc:sldMk cId="3581697799" sldId="549"/>
            <ac:picMk id="6" creationId="{80BD261A-2252-1E45-8A77-54075C7958FC}"/>
          </ac:picMkLst>
        </pc:picChg>
      </pc:sldChg>
      <pc:sldChg chg="addSp modSp add">
        <pc:chgData name="Kun Suo" userId="41c30799-3a2b-4880-86a3-8488be07954a" providerId="ADAL" clId="{0CCEECB3-80B2-5241-AD55-229833A6958B}" dt="2019-12-08T01:40:30.789" v="1957" actId="27636"/>
        <pc:sldMkLst>
          <pc:docMk/>
          <pc:sldMk cId="2592545018" sldId="550"/>
        </pc:sldMkLst>
        <pc:spChg chg="mod">
          <ac:chgData name="Kun Suo" userId="41c30799-3a2b-4880-86a3-8488be07954a" providerId="ADAL" clId="{0CCEECB3-80B2-5241-AD55-229833A6958B}" dt="2019-12-08T01:40:18.895" v="1952"/>
          <ac:spMkLst>
            <pc:docMk/>
            <pc:sldMk cId="2592545018" sldId="550"/>
            <ac:spMk id="2" creationId="{3AA0AE3D-87D8-1641-9426-38922EC4A533}"/>
          </ac:spMkLst>
        </pc:spChg>
        <pc:spChg chg="mod">
          <ac:chgData name="Kun Suo" userId="41c30799-3a2b-4880-86a3-8488be07954a" providerId="ADAL" clId="{0CCEECB3-80B2-5241-AD55-229833A6958B}" dt="2019-12-08T01:40:30.789" v="1957" actId="27636"/>
          <ac:spMkLst>
            <pc:docMk/>
            <pc:sldMk cId="2592545018" sldId="550"/>
            <ac:spMk id="5" creationId="{5C7ABA81-DEFE-1D44-B6F1-917BBD2EC563}"/>
          </ac:spMkLst>
        </pc:spChg>
        <pc:picChg chg="add">
          <ac:chgData name="Kun Suo" userId="41c30799-3a2b-4880-86a3-8488be07954a" providerId="ADAL" clId="{0CCEECB3-80B2-5241-AD55-229833A6958B}" dt="2019-12-08T01:40:28.091" v="1955"/>
          <ac:picMkLst>
            <pc:docMk/>
            <pc:sldMk cId="2592545018" sldId="550"/>
            <ac:picMk id="6" creationId="{6D89DABB-DF4B-8847-BABA-4B0CB23DFBEF}"/>
          </ac:picMkLst>
        </pc:picChg>
      </pc:sldChg>
      <pc:sldChg chg="addSp modSp add">
        <pc:chgData name="Kun Suo" userId="41c30799-3a2b-4880-86a3-8488be07954a" providerId="ADAL" clId="{0CCEECB3-80B2-5241-AD55-229833A6958B}" dt="2019-12-08T01:41:00.379" v="1963" actId="1076"/>
        <pc:sldMkLst>
          <pc:docMk/>
          <pc:sldMk cId="1680285028" sldId="551"/>
        </pc:sldMkLst>
        <pc:spChg chg="mod">
          <ac:chgData name="Kun Suo" userId="41c30799-3a2b-4880-86a3-8488be07954a" providerId="ADAL" clId="{0CCEECB3-80B2-5241-AD55-229833A6958B}" dt="2019-12-08T01:40:45.860" v="1959"/>
          <ac:spMkLst>
            <pc:docMk/>
            <pc:sldMk cId="1680285028" sldId="551"/>
            <ac:spMk id="2" creationId="{EC06225E-1E8F-B640-887B-DD37F20AFD79}"/>
          </ac:spMkLst>
        </pc:spChg>
        <pc:spChg chg="mod">
          <ac:chgData name="Kun Suo" userId="41c30799-3a2b-4880-86a3-8488be07954a" providerId="ADAL" clId="{0CCEECB3-80B2-5241-AD55-229833A6958B}" dt="2019-12-08T01:40:49.777" v="1960"/>
          <ac:spMkLst>
            <pc:docMk/>
            <pc:sldMk cId="1680285028" sldId="551"/>
            <ac:spMk id="5" creationId="{FD8FDFAA-059E-D24F-9CAB-914D0116F778}"/>
          </ac:spMkLst>
        </pc:spChg>
        <pc:picChg chg="add mod">
          <ac:chgData name="Kun Suo" userId="41c30799-3a2b-4880-86a3-8488be07954a" providerId="ADAL" clId="{0CCEECB3-80B2-5241-AD55-229833A6958B}" dt="2019-12-08T01:41:00.379" v="1963" actId="1076"/>
          <ac:picMkLst>
            <pc:docMk/>
            <pc:sldMk cId="1680285028" sldId="551"/>
            <ac:picMk id="6" creationId="{D20D6A5E-55AE-2046-860E-14A73A569A11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1:16.563" v="1968" actId="1076"/>
        <pc:sldMkLst>
          <pc:docMk/>
          <pc:sldMk cId="1927919985" sldId="552"/>
        </pc:sldMkLst>
        <pc:spChg chg="mod">
          <ac:chgData name="Kun Suo" userId="41c30799-3a2b-4880-86a3-8488be07954a" providerId="ADAL" clId="{0CCEECB3-80B2-5241-AD55-229833A6958B}" dt="2019-12-08T01:41:10.194" v="1965"/>
          <ac:spMkLst>
            <pc:docMk/>
            <pc:sldMk cId="1927919985" sldId="552"/>
            <ac:spMk id="2" creationId="{13D9496F-E9DB-E143-8572-03FFC5291C27}"/>
          </ac:spMkLst>
        </pc:spChg>
        <pc:spChg chg="del">
          <ac:chgData name="Kun Suo" userId="41c30799-3a2b-4880-86a3-8488be07954a" providerId="ADAL" clId="{0CCEECB3-80B2-5241-AD55-229833A6958B}" dt="2019-12-08T01:41:14.205" v="1966" actId="478"/>
          <ac:spMkLst>
            <pc:docMk/>
            <pc:sldMk cId="1927919985" sldId="552"/>
            <ac:spMk id="5" creationId="{C716D8EF-67B5-EA4D-89F0-646DBC0EBD0C}"/>
          </ac:spMkLst>
        </pc:spChg>
        <pc:picChg chg="add mod">
          <ac:chgData name="Kun Suo" userId="41c30799-3a2b-4880-86a3-8488be07954a" providerId="ADAL" clId="{0CCEECB3-80B2-5241-AD55-229833A6958B}" dt="2019-12-08T01:41:16.563" v="1968" actId="1076"/>
          <ac:picMkLst>
            <pc:docMk/>
            <pc:sldMk cId="1927919985" sldId="552"/>
            <ac:picMk id="6" creationId="{CCAEC0C4-9D93-414D-9F53-C9F798B3C4F4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2:07.076" v="1975" actId="1076"/>
        <pc:sldMkLst>
          <pc:docMk/>
          <pc:sldMk cId="1354317276" sldId="553"/>
        </pc:sldMkLst>
        <pc:spChg chg="mod">
          <ac:chgData name="Kun Suo" userId="41c30799-3a2b-4880-86a3-8488be07954a" providerId="ADAL" clId="{0CCEECB3-80B2-5241-AD55-229833A6958B}" dt="2019-12-08T01:41:53.293" v="1970"/>
          <ac:spMkLst>
            <pc:docMk/>
            <pc:sldMk cId="1354317276" sldId="553"/>
            <ac:spMk id="2" creationId="{410C3A72-E726-2140-BAB9-55FD23435FF7}"/>
          </ac:spMkLst>
        </pc:spChg>
        <pc:spChg chg="del">
          <ac:chgData name="Kun Suo" userId="41c30799-3a2b-4880-86a3-8488be07954a" providerId="ADAL" clId="{0CCEECB3-80B2-5241-AD55-229833A6958B}" dt="2019-12-08T01:41:59.674" v="1971" actId="478"/>
          <ac:spMkLst>
            <pc:docMk/>
            <pc:sldMk cId="1354317276" sldId="553"/>
            <ac:spMk id="5" creationId="{0F6C94F0-7342-E647-9F57-DC4F8449EA6C}"/>
          </ac:spMkLst>
        </pc:spChg>
        <pc:picChg chg="add mod">
          <ac:chgData name="Kun Suo" userId="41c30799-3a2b-4880-86a3-8488be07954a" providerId="ADAL" clId="{0CCEECB3-80B2-5241-AD55-229833A6958B}" dt="2019-12-08T01:42:03.108" v="1974" actId="1076"/>
          <ac:picMkLst>
            <pc:docMk/>
            <pc:sldMk cId="1354317276" sldId="553"/>
            <ac:picMk id="6" creationId="{08B12C5F-7C25-724C-B18C-ADCEDB222A21}"/>
          </ac:picMkLst>
        </pc:picChg>
        <pc:picChg chg="add mod">
          <ac:chgData name="Kun Suo" userId="41c30799-3a2b-4880-86a3-8488be07954a" providerId="ADAL" clId="{0CCEECB3-80B2-5241-AD55-229833A6958B}" dt="2019-12-08T01:42:07.076" v="1975" actId="1076"/>
          <ac:picMkLst>
            <pc:docMk/>
            <pc:sldMk cId="1354317276" sldId="553"/>
            <ac:picMk id="7" creationId="{006E3DE7-CE7D-F44E-8694-0232994E941C}"/>
          </ac:picMkLst>
        </pc:picChg>
        <pc:picChg chg="add mod">
          <ac:chgData name="Kun Suo" userId="41c30799-3a2b-4880-86a3-8488be07954a" providerId="ADAL" clId="{0CCEECB3-80B2-5241-AD55-229833A6958B}" dt="2019-12-08T01:42:03.108" v="1974" actId="1076"/>
          <ac:picMkLst>
            <pc:docMk/>
            <pc:sldMk cId="1354317276" sldId="553"/>
            <ac:picMk id="8" creationId="{BA509479-3870-E442-89BD-B914F10C6B41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2:33.597" v="1981" actId="1076"/>
        <pc:sldMkLst>
          <pc:docMk/>
          <pc:sldMk cId="3029376734" sldId="554"/>
        </pc:sldMkLst>
        <pc:spChg chg="add mod">
          <ac:chgData name="Kun Suo" userId="41c30799-3a2b-4880-86a3-8488be07954a" providerId="ADAL" clId="{0CCEECB3-80B2-5241-AD55-229833A6958B}" dt="2019-12-08T01:42:33.597" v="1981" actId="1076"/>
          <ac:spMkLst>
            <pc:docMk/>
            <pc:sldMk cId="3029376734" sldId="554"/>
            <ac:spMk id="11" creationId="{30B2B207-4F57-C642-B0FA-1739D6E3B200}"/>
          </ac:spMkLst>
        </pc:sp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6" creationId="{08B12C5F-7C25-724C-B18C-ADCEDB222A21}"/>
          </ac:picMkLst>
        </pc:pic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7" creationId="{006E3DE7-CE7D-F44E-8694-0232994E941C}"/>
          </ac:picMkLst>
        </pc:pic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8" creationId="{BA509479-3870-E442-89BD-B914F10C6B41}"/>
          </ac:picMkLst>
        </pc:picChg>
        <pc:picChg chg="add mod">
          <ac:chgData name="Kun Suo" userId="41c30799-3a2b-4880-86a3-8488be07954a" providerId="ADAL" clId="{0CCEECB3-80B2-5241-AD55-229833A6958B}" dt="2019-12-08T01:42:26.709" v="1979" actId="1076"/>
          <ac:picMkLst>
            <pc:docMk/>
            <pc:sldMk cId="3029376734" sldId="554"/>
            <ac:picMk id="9" creationId="{63FCDFBB-5A81-A54D-AA89-69E82BF0A602}"/>
          </ac:picMkLst>
        </pc:picChg>
        <pc:picChg chg="add mod">
          <ac:chgData name="Kun Suo" userId="41c30799-3a2b-4880-86a3-8488be07954a" providerId="ADAL" clId="{0CCEECB3-80B2-5241-AD55-229833A6958B}" dt="2019-12-08T01:42:29.733" v="1980" actId="1076"/>
          <ac:picMkLst>
            <pc:docMk/>
            <pc:sldMk cId="3029376734" sldId="554"/>
            <ac:picMk id="10" creationId="{B6DD61C1-0A12-0F47-8CD2-CCD9411E1F5C}"/>
          </ac:picMkLst>
        </pc:picChg>
      </pc:sldChg>
      <pc:sldChg chg="modSp add">
        <pc:chgData name="Kun Suo" userId="41c30799-3a2b-4880-86a3-8488be07954a" providerId="ADAL" clId="{0CCEECB3-80B2-5241-AD55-229833A6958B}" dt="2019-12-08T01:43:07.622" v="1991" actId="27636"/>
        <pc:sldMkLst>
          <pc:docMk/>
          <pc:sldMk cId="768661226" sldId="555"/>
        </pc:sldMkLst>
        <pc:spChg chg="mod">
          <ac:chgData name="Kun Suo" userId="41c30799-3a2b-4880-86a3-8488be07954a" providerId="ADAL" clId="{0CCEECB3-80B2-5241-AD55-229833A6958B}" dt="2019-12-08T01:42:58.599" v="1983"/>
          <ac:spMkLst>
            <pc:docMk/>
            <pc:sldMk cId="768661226" sldId="555"/>
            <ac:spMk id="2" creationId="{BAF77C1D-3A98-FD4C-A937-037094695355}"/>
          </ac:spMkLst>
        </pc:spChg>
        <pc:spChg chg="mod">
          <ac:chgData name="Kun Suo" userId="41c30799-3a2b-4880-86a3-8488be07954a" providerId="ADAL" clId="{0CCEECB3-80B2-5241-AD55-229833A6958B}" dt="2019-12-08T01:43:07.622" v="1991" actId="27636"/>
          <ac:spMkLst>
            <pc:docMk/>
            <pc:sldMk cId="768661226" sldId="555"/>
            <ac:spMk id="5" creationId="{DF54B4B2-FFF5-134B-B72A-7CE6E05AD898}"/>
          </ac:spMkLst>
        </pc:spChg>
      </pc:sldChg>
      <pc:sldChg chg="modSp add">
        <pc:chgData name="Kun Suo" userId="41c30799-3a2b-4880-86a3-8488be07954a" providerId="ADAL" clId="{0CCEECB3-80B2-5241-AD55-229833A6958B}" dt="2019-12-08T01:43:22.868" v="1997" actId="27636"/>
        <pc:sldMkLst>
          <pc:docMk/>
          <pc:sldMk cId="4217695099" sldId="556"/>
        </pc:sldMkLst>
        <pc:spChg chg="mod">
          <ac:chgData name="Kun Suo" userId="41c30799-3a2b-4880-86a3-8488be07954a" providerId="ADAL" clId="{0CCEECB3-80B2-5241-AD55-229833A6958B}" dt="2019-12-08T01:43:17.082" v="1993"/>
          <ac:spMkLst>
            <pc:docMk/>
            <pc:sldMk cId="4217695099" sldId="556"/>
            <ac:spMk id="2" creationId="{05331A28-EB9A-7148-ABC5-F90ECB6C1DA1}"/>
          </ac:spMkLst>
        </pc:spChg>
        <pc:spChg chg="mod">
          <ac:chgData name="Kun Suo" userId="41c30799-3a2b-4880-86a3-8488be07954a" providerId="ADAL" clId="{0CCEECB3-80B2-5241-AD55-229833A6958B}" dt="2019-12-08T01:43:22.868" v="1997" actId="27636"/>
          <ac:spMkLst>
            <pc:docMk/>
            <pc:sldMk cId="4217695099" sldId="556"/>
            <ac:spMk id="5" creationId="{8EB7AFFD-82E5-CB45-830C-C357FB743719}"/>
          </ac:spMkLst>
        </pc:spChg>
      </pc:sldChg>
      <pc:sldChg chg="modSp add">
        <pc:chgData name="Kun Suo" userId="41c30799-3a2b-4880-86a3-8488be07954a" providerId="ADAL" clId="{0CCEECB3-80B2-5241-AD55-229833A6958B}" dt="2019-12-08T01:43:45.512" v="2004" actId="27636"/>
        <pc:sldMkLst>
          <pc:docMk/>
          <pc:sldMk cId="1315715606" sldId="557"/>
        </pc:sldMkLst>
        <pc:spChg chg="mod">
          <ac:chgData name="Kun Suo" userId="41c30799-3a2b-4880-86a3-8488be07954a" providerId="ADAL" clId="{0CCEECB3-80B2-5241-AD55-229833A6958B}" dt="2019-12-08T01:43:36.830" v="1999"/>
          <ac:spMkLst>
            <pc:docMk/>
            <pc:sldMk cId="1315715606" sldId="557"/>
            <ac:spMk id="2" creationId="{543A5523-AFE0-1746-8DCB-BF664366E69D}"/>
          </ac:spMkLst>
        </pc:spChg>
        <pc:spChg chg="mod">
          <ac:chgData name="Kun Suo" userId="41c30799-3a2b-4880-86a3-8488be07954a" providerId="ADAL" clId="{0CCEECB3-80B2-5241-AD55-229833A6958B}" dt="2019-12-08T01:43:45.512" v="2004" actId="27636"/>
          <ac:spMkLst>
            <pc:docMk/>
            <pc:sldMk cId="1315715606" sldId="557"/>
            <ac:spMk id="5" creationId="{965AAECF-224C-D749-805C-DA5061BD8C15}"/>
          </ac:spMkLst>
        </pc:spChg>
      </pc:sldChg>
      <pc:sldChg chg="modSp add">
        <pc:chgData name="Kun Suo" userId="41c30799-3a2b-4880-86a3-8488be07954a" providerId="ADAL" clId="{0CCEECB3-80B2-5241-AD55-229833A6958B}" dt="2019-12-08T01:43:58.850" v="2007"/>
        <pc:sldMkLst>
          <pc:docMk/>
          <pc:sldMk cId="3111674215" sldId="558"/>
        </pc:sldMkLst>
        <pc:spChg chg="mod">
          <ac:chgData name="Kun Suo" userId="41c30799-3a2b-4880-86a3-8488be07954a" providerId="ADAL" clId="{0CCEECB3-80B2-5241-AD55-229833A6958B}" dt="2019-12-08T01:43:53.769" v="2006"/>
          <ac:spMkLst>
            <pc:docMk/>
            <pc:sldMk cId="3111674215" sldId="558"/>
            <ac:spMk id="2" creationId="{DF424435-5B39-1541-BFD8-06FC57618A03}"/>
          </ac:spMkLst>
        </pc:spChg>
        <pc:spChg chg="mod">
          <ac:chgData name="Kun Suo" userId="41c30799-3a2b-4880-86a3-8488be07954a" providerId="ADAL" clId="{0CCEECB3-80B2-5241-AD55-229833A6958B}" dt="2019-12-08T01:43:58.850" v="2007"/>
          <ac:spMkLst>
            <pc:docMk/>
            <pc:sldMk cId="3111674215" sldId="558"/>
            <ac:spMk id="5" creationId="{06EFB2DF-DAB9-E549-8351-9AF6A9154BC6}"/>
          </ac:spMkLst>
        </pc:spChg>
      </pc:sldChg>
    </pc:docChg>
  </pc:docChgLst>
  <pc:docChgLst>
    <pc:chgData name="Kun Suo" userId="41c30799-3a2b-4880-86a3-8488be07954a" providerId="ADAL" clId="{BD2D7FCC-8863-6048-A89A-C04718BCD0D7}"/>
    <pc:docChg chg="undo custSel addSld delSld modSld sldOrd">
      <pc:chgData name="Kun Suo" userId="41c30799-3a2b-4880-86a3-8488be07954a" providerId="ADAL" clId="{BD2D7FCC-8863-6048-A89A-C04718BCD0D7}" dt="2020-02-27T02:12:02.567" v="1042"/>
      <pc:docMkLst>
        <pc:docMk/>
      </pc:docMkLst>
      <pc:sldChg chg="addSp delSp modSp">
        <pc:chgData name="Kun Suo" userId="41c30799-3a2b-4880-86a3-8488be07954a" providerId="ADAL" clId="{BD2D7FCC-8863-6048-A89A-C04718BCD0D7}" dt="2020-02-15T20:14:04.577" v="9" actId="478"/>
        <pc:sldMkLst>
          <pc:docMk/>
          <pc:sldMk cId="0" sldId="256"/>
        </pc:sldMkLst>
        <pc:picChg chg="add del mod">
          <ac:chgData name="Kun Suo" userId="41c30799-3a2b-4880-86a3-8488be07954a" providerId="ADAL" clId="{BD2D7FCC-8863-6048-A89A-C04718BCD0D7}" dt="2020-02-15T20:14:04.577" v="9" actId="478"/>
          <ac:picMkLst>
            <pc:docMk/>
            <pc:sldMk cId="0" sldId="256"/>
            <ac:picMk id="4" creationId="{EDD89510-CA58-2749-ADE0-FE4452824F8A}"/>
          </ac:picMkLst>
        </pc:picChg>
        <pc:picChg chg="add del">
          <ac:chgData name="Kun Suo" userId="41c30799-3a2b-4880-86a3-8488be07954a" providerId="ADAL" clId="{BD2D7FCC-8863-6048-A89A-C04718BCD0D7}" dt="2020-02-15T20:11:57.454" v="3" actId="478"/>
          <ac:picMkLst>
            <pc:docMk/>
            <pc:sldMk cId="0" sldId="256"/>
            <ac:picMk id="5" creationId="{02A136F5-9F41-3441-ACE8-FDD85333728D}"/>
          </ac:picMkLst>
        </pc:picChg>
        <pc:picChg chg="add del mod">
          <ac:chgData name="Kun Suo" userId="41c30799-3a2b-4880-86a3-8488be07954a" providerId="ADAL" clId="{BD2D7FCC-8863-6048-A89A-C04718BCD0D7}" dt="2020-02-15T20:14:04.577" v="9" actId="478"/>
          <ac:picMkLst>
            <pc:docMk/>
            <pc:sldMk cId="0" sldId="256"/>
            <ac:picMk id="8" creationId="{841832FC-2E1F-CA4D-9BC0-193677D3C76F}"/>
          </ac:picMkLst>
        </pc:picChg>
      </pc:sldChg>
      <pc:sldChg chg="del">
        <pc:chgData name="Kun Suo" userId="41c30799-3a2b-4880-86a3-8488be07954a" providerId="ADAL" clId="{BD2D7FCC-8863-6048-A89A-C04718BCD0D7}" dt="2020-02-15T20:31:15.224" v="10" actId="2696"/>
        <pc:sldMkLst>
          <pc:docMk/>
          <pc:sldMk cId="2310351437" sldId="454"/>
        </pc:sldMkLst>
      </pc:sldChg>
      <pc:sldChg chg="add">
        <pc:chgData name="Kun Suo" userId="41c30799-3a2b-4880-86a3-8488be07954a" providerId="ADAL" clId="{BD2D7FCC-8863-6048-A89A-C04718BCD0D7}" dt="2020-02-20T22:52:00.011" v="852"/>
        <pc:sldMkLst>
          <pc:docMk/>
          <pc:sldMk cId="282827042" sldId="455"/>
        </pc:sldMkLst>
      </pc:sldChg>
      <pc:sldChg chg="del">
        <pc:chgData name="Kun Suo" userId="41c30799-3a2b-4880-86a3-8488be07954a" providerId="ADAL" clId="{BD2D7FCC-8863-6048-A89A-C04718BCD0D7}" dt="2020-02-15T20:31:15.237" v="11" actId="2696"/>
        <pc:sldMkLst>
          <pc:docMk/>
          <pc:sldMk cId="2124369641" sldId="455"/>
        </pc:sldMkLst>
      </pc:sldChg>
      <pc:sldChg chg="add">
        <pc:chgData name="Kun Suo" userId="41c30799-3a2b-4880-86a3-8488be07954a" providerId="ADAL" clId="{BD2D7FCC-8863-6048-A89A-C04718BCD0D7}" dt="2020-02-20T22:52:00.011" v="852"/>
        <pc:sldMkLst>
          <pc:docMk/>
          <pc:sldMk cId="1524813951" sldId="456"/>
        </pc:sldMkLst>
      </pc:sldChg>
      <pc:sldChg chg="del">
        <pc:chgData name="Kun Suo" userId="41c30799-3a2b-4880-86a3-8488be07954a" providerId="ADAL" clId="{BD2D7FCC-8863-6048-A89A-C04718BCD0D7}" dt="2020-02-15T20:31:15.321" v="18" actId="2696"/>
        <pc:sldMkLst>
          <pc:docMk/>
          <pc:sldMk cId="2099244093" sldId="456"/>
        </pc:sldMkLst>
      </pc:sldChg>
      <pc:sldChg chg="add">
        <pc:chgData name="Kun Suo" userId="41c30799-3a2b-4880-86a3-8488be07954a" providerId="ADAL" clId="{BD2D7FCC-8863-6048-A89A-C04718BCD0D7}" dt="2020-02-20T22:52:00.011" v="852"/>
        <pc:sldMkLst>
          <pc:docMk/>
          <pc:sldMk cId="1829030970" sldId="457"/>
        </pc:sldMkLst>
      </pc:sldChg>
      <pc:sldChg chg="del">
        <pc:chgData name="Kun Suo" userId="41c30799-3a2b-4880-86a3-8488be07954a" providerId="ADAL" clId="{BD2D7FCC-8863-6048-A89A-C04718BCD0D7}" dt="2020-02-15T20:31:15.277" v="14" actId="2696"/>
        <pc:sldMkLst>
          <pc:docMk/>
          <pc:sldMk cId="1854920058" sldId="457"/>
        </pc:sldMkLst>
      </pc:sldChg>
      <pc:sldChg chg="del">
        <pc:chgData name="Kun Suo" userId="41c30799-3a2b-4880-86a3-8488be07954a" providerId="ADAL" clId="{BD2D7FCC-8863-6048-A89A-C04718BCD0D7}" dt="2020-02-15T20:31:15.252" v="12" actId="2696"/>
        <pc:sldMkLst>
          <pc:docMk/>
          <pc:sldMk cId="1034121911" sldId="458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1700990557" sldId="458"/>
        </pc:sldMkLst>
      </pc:sldChg>
      <pc:sldChg chg="del">
        <pc:chgData name="Kun Suo" userId="41c30799-3a2b-4880-86a3-8488be07954a" providerId="ADAL" clId="{BD2D7FCC-8863-6048-A89A-C04718BCD0D7}" dt="2020-02-15T20:31:15.265" v="13" actId="2696"/>
        <pc:sldMkLst>
          <pc:docMk/>
          <pc:sldMk cId="1701482846" sldId="459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2136571870" sldId="459"/>
        </pc:sldMkLst>
      </pc:sldChg>
      <pc:sldChg chg="del">
        <pc:chgData name="Kun Suo" userId="41c30799-3a2b-4880-86a3-8488be07954a" providerId="ADAL" clId="{BD2D7FCC-8863-6048-A89A-C04718BCD0D7}" dt="2020-02-15T20:31:15.288" v="15" actId="2696"/>
        <pc:sldMkLst>
          <pc:docMk/>
          <pc:sldMk cId="218392022" sldId="460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3003546268" sldId="460"/>
        </pc:sldMkLst>
      </pc:sldChg>
      <pc:sldChg chg="del">
        <pc:chgData name="Kun Suo" userId="41c30799-3a2b-4880-86a3-8488be07954a" providerId="ADAL" clId="{BD2D7FCC-8863-6048-A89A-C04718BCD0D7}" dt="2020-02-15T20:31:15.298" v="16" actId="2696"/>
        <pc:sldMkLst>
          <pc:docMk/>
          <pc:sldMk cId="1843142564" sldId="461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3627898988" sldId="461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653060886" sldId="462"/>
        </pc:sldMkLst>
      </pc:sldChg>
      <pc:sldChg chg="del">
        <pc:chgData name="Kun Suo" userId="41c30799-3a2b-4880-86a3-8488be07954a" providerId="ADAL" clId="{BD2D7FCC-8863-6048-A89A-C04718BCD0D7}" dt="2020-02-15T20:31:15.308" v="17" actId="2696"/>
        <pc:sldMkLst>
          <pc:docMk/>
          <pc:sldMk cId="1956112043" sldId="462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2186363575" sldId="463"/>
        </pc:sldMkLst>
      </pc:sldChg>
      <pc:sldChg chg="del">
        <pc:chgData name="Kun Suo" userId="41c30799-3a2b-4880-86a3-8488be07954a" providerId="ADAL" clId="{BD2D7FCC-8863-6048-A89A-C04718BCD0D7}" dt="2020-02-15T20:31:15.332" v="19" actId="2696"/>
        <pc:sldMkLst>
          <pc:docMk/>
          <pc:sldMk cId="3482832714" sldId="463"/>
        </pc:sldMkLst>
      </pc:sldChg>
      <pc:sldChg chg="del">
        <pc:chgData name="Kun Suo" userId="41c30799-3a2b-4880-86a3-8488be07954a" providerId="ADAL" clId="{BD2D7FCC-8863-6048-A89A-C04718BCD0D7}" dt="2020-02-15T20:31:15.357" v="21" actId="2696"/>
        <pc:sldMkLst>
          <pc:docMk/>
          <pc:sldMk cId="2758229672" sldId="464"/>
        </pc:sldMkLst>
      </pc:sldChg>
      <pc:sldChg chg="del">
        <pc:chgData name="Kun Suo" userId="41c30799-3a2b-4880-86a3-8488be07954a" providerId="ADAL" clId="{BD2D7FCC-8863-6048-A89A-C04718BCD0D7}" dt="2020-02-15T20:31:15.380" v="23" actId="2696"/>
        <pc:sldMkLst>
          <pc:docMk/>
          <pc:sldMk cId="1382675305" sldId="470"/>
        </pc:sldMkLst>
      </pc:sldChg>
      <pc:sldChg chg="del">
        <pc:chgData name="Kun Suo" userId="41c30799-3a2b-4880-86a3-8488be07954a" providerId="ADAL" clId="{BD2D7FCC-8863-6048-A89A-C04718BCD0D7}" dt="2020-02-15T20:31:15.419" v="28" actId="2696"/>
        <pc:sldMkLst>
          <pc:docMk/>
          <pc:sldMk cId="784410658" sldId="472"/>
        </pc:sldMkLst>
      </pc:sldChg>
      <pc:sldChg chg="del">
        <pc:chgData name="Kun Suo" userId="41c30799-3a2b-4880-86a3-8488be07954a" providerId="ADAL" clId="{BD2D7FCC-8863-6048-A89A-C04718BCD0D7}" dt="2020-02-15T20:31:15.436" v="30" actId="2696"/>
        <pc:sldMkLst>
          <pc:docMk/>
          <pc:sldMk cId="30024033" sldId="473"/>
        </pc:sldMkLst>
      </pc:sldChg>
      <pc:sldChg chg="del">
        <pc:chgData name="Kun Suo" userId="41c30799-3a2b-4880-86a3-8488be07954a" providerId="ADAL" clId="{BD2D7FCC-8863-6048-A89A-C04718BCD0D7}" dt="2020-02-15T20:31:15.429" v="29" actId="2696"/>
        <pc:sldMkLst>
          <pc:docMk/>
          <pc:sldMk cId="1871980636" sldId="474"/>
        </pc:sldMkLst>
      </pc:sldChg>
      <pc:sldChg chg="del">
        <pc:chgData name="Kun Suo" userId="41c30799-3a2b-4880-86a3-8488be07954a" providerId="ADAL" clId="{BD2D7FCC-8863-6048-A89A-C04718BCD0D7}" dt="2020-02-15T20:31:15.444" v="31" actId="2696"/>
        <pc:sldMkLst>
          <pc:docMk/>
          <pc:sldMk cId="659247022" sldId="476"/>
        </pc:sldMkLst>
      </pc:sldChg>
      <pc:sldChg chg="del">
        <pc:chgData name="Kun Suo" userId="41c30799-3a2b-4880-86a3-8488be07954a" providerId="ADAL" clId="{BD2D7FCC-8863-6048-A89A-C04718BCD0D7}" dt="2020-02-15T20:31:15.451" v="32" actId="2696"/>
        <pc:sldMkLst>
          <pc:docMk/>
          <pc:sldMk cId="1202382384" sldId="477"/>
        </pc:sldMkLst>
      </pc:sldChg>
      <pc:sldChg chg="del">
        <pc:chgData name="Kun Suo" userId="41c30799-3a2b-4880-86a3-8488be07954a" providerId="ADAL" clId="{BD2D7FCC-8863-6048-A89A-C04718BCD0D7}" dt="2020-02-15T20:31:15.460" v="33" actId="2696"/>
        <pc:sldMkLst>
          <pc:docMk/>
          <pc:sldMk cId="2626699638" sldId="478"/>
        </pc:sldMkLst>
      </pc:sldChg>
      <pc:sldChg chg="del">
        <pc:chgData name="Kun Suo" userId="41c30799-3a2b-4880-86a3-8488be07954a" providerId="ADAL" clId="{BD2D7FCC-8863-6048-A89A-C04718BCD0D7}" dt="2020-02-15T20:31:15.466" v="34" actId="2696"/>
        <pc:sldMkLst>
          <pc:docMk/>
          <pc:sldMk cId="2567143683" sldId="479"/>
        </pc:sldMkLst>
      </pc:sldChg>
      <pc:sldChg chg="add">
        <pc:chgData name="Kun Suo" userId="41c30799-3a2b-4880-86a3-8488be07954a" providerId="ADAL" clId="{BD2D7FCC-8863-6048-A89A-C04718BCD0D7}" dt="2020-02-20T22:52:00.011" v="852"/>
        <pc:sldMkLst>
          <pc:docMk/>
          <pc:sldMk cId="2483752051" sldId="480"/>
        </pc:sldMkLst>
      </pc:sldChg>
      <pc:sldChg chg="del">
        <pc:chgData name="Kun Suo" userId="41c30799-3a2b-4880-86a3-8488be07954a" providerId="ADAL" clId="{BD2D7FCC-8863-6048-A89A-C04718BCD0D7}" dt="2020-02-15T20:31:15.486" v="35" actId="2696"/>
        <pc:sldMkLst>
          <pc:docMk/>
          <pc:sldMk cId="2653777099" sldId="480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15281604" sldId="481"/>
        </pc:sldMkLst>
      </pc:sldChg>
      <pc:sldChg chg="del">
        <pc:chgData name="Kun Suo" userId="41c30799-3a2b-4880-86a3-8488be07954a" providerId="ADAL" clId="{BD2D7FCC-8863-6048-A89A-C04718BCD0D7}" dt="2020-02-15T20:31:15.523" v="36" actId="2696"/>
        <pc:sldMkLst>
          <pc:docMk/>
          <pc:sldMk cId="1081342339" sldId="481"/>
        </pc:sldMkLst>
      </pc:sldChg>
      <pc:sldChg chg="del">
        <pc:chgData name="Kun Suo" userId="41c30799-3a2b-4880-86a3-8488be07954a" providerId="ADAL" clId="{BD2D7FCC-8863-6048-A89A-C04718BCD0D7}" dt="2020-02-15T20:31:15.553" v="37" actId="2696"/>
        <pc:sldMkLst>
          <pc:docMk/>
          <pc:sldMk cId="969336562" sldId="482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4073740609" sldId="482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1554765213" sldId="483"/>
        </pc:sldMkLst>
      </pc:sldChg>
      <pc:sldChg chg="del">
        <pc:chgData name="Kun Suo" userId="41c30799-3a2b-4880-86a3-8488be07954a" providerId="ADAL" clId="{BD2D7FCC-8863-6048-A89A-C04718BCD0D7}" dt="2020-02-15T20:31:15.569" v="38" actId="2696"/>
        <pc:sldMkLst>
          <pc:docMk/>
          <pc:sldMk cId="1829358141" sldId="483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169203760" sldId="484"/>
        </pc:sldMkLst>
      </pc:sldChg>
      <pc:sldChg chg="del">
        <pc:chgData name="Kun Suo" userId="41c30799-3a2b-4880-86a3-8488be07954a" providerId="ADAL" clId="{BD2D7FCC-8863-6048-A89A-C04718BCD0D7}" dt="2020-02-15T20:31:15.592" v="40" actId="2696"/>
        <pc:sldMkLst>
          <pc:docMk/>
          <pc:sldMk cId="1032188417" sldId="485"/>
        </pc:sldMkLst>
      </pc:sldChg>
      <pc:sldChg chg="del">
        <pc:chgData name="Kun Suo" userId="41c30799-3a2b-4880-86a3-8488be07954a" providerId="ADAL" clId="{BD2D7FCC-8863-6048-A89A-C04718BCD0D7}" dt="2020-02-15T20:31:15.600" v="41" actId="2696"/>
        <pc:sldMkLst>
          <pc:docMk/>
          <pc:sldMk cId="3522800227" sldId="486"/>
        </pc:sldMkLst>
      </pc:sldChg>
      <pc:sldChg chg="del">
        <pc:chgData name="Kun Suo" userId="41c30799-3a2b-4880-86a3-8488be07954a" providerId="ADAL" clId="{BD2D7FCC-8863-6048-A89A-C04718BCD0D7}" dt="2020-02-15T20:31:15.609" v="42" actId="2696"/>
        <pc:sldMkLst>
          <pc:docMk/>
          <pc:sldMk cId="2742883644" sldId="487"/>
        </pc:sldMkLst>
      </pc:sldChg>
      <pc:sldChg chg="del">
        <pc:chgData name="Kun Suo" userId="41c30799-3a2b-4880-86a3-8488be07954a" providerId="ADAL" clId="{BD2D7FCC-8863-6048-A89A-C04718BCD0D7}" dt="2020-02-15T20:31:15.654" v="44" actId="2696"/>
        <pc:sldMkLst>
          <pc:docMk/>
          <pc:sldMk cId="3911046190" sldId="488"/>
        </pc:sldMkLst>
      </pc:sldChg>
      <pc:sldChg chg="del">
        <pc:chgData name="Kun Suo" userId="41c30799-3a2b-4880-86a3-8488be07954a" providerId="ADAL" clId="{BD2D7FCC-8863-6048-A89A-C04718BCD0D7}" dt="2020-02-15T20:31:15.703" v="45" actId="2696"/>
        <pc:sldMkLst>
          <pc:docMk/>
          <pc:sldMk cId="153749073" sldId="489"/>
        </pc:sldMkLst>
      </pc:sldChg>
      <pc:sldChg chg="del">
        <pc:chgData name="Kun Suo" userId="41c30799-3a2b-4880-86a3-8488be07954a" providerId="ADAL" clId="{BD2D7FCC-8863-6048-A89A-C04718BCD0D7}" dt="2020-02-15T20:31:15.733" v="46" actId="2696"/>
        <pc:sldMkLst>
          <pc:docMk/>
          <pc:sldMk cId="4276735355" sldId="490"/>
        </pc:sldMkLst>
      </pc:sldChg>
      <pc:sldChg chg="del">
        <pc:chgData name="Kun Suo" userId="41c30799-3a2b-4880-86a3-8488be07954a" providerId="ADAL" clId="{BD2D7FCC-8863-6048-A89A-C04718BCD0D7}" dt="2020-02-15T20:31:15.739" v="47" actId="2696"/>
        <pc:sldMkLst>
          <pc:docMk/>
          <pc:sldMk cId="574159811" sldId="491"/>
        </pc:sldMkLst>
      </pc:sldChg>
      <pc:sldChg chg="addSp modSp">
        <pc:chgData name="Kun Suo" userId="41c30799-3a2b-4880-86a3-8488be07954a" providerId="ADAL" clId="{BD2D7FCC-8863-6048-A89A-C04718BCD0D7}" dt="2020-02-27T02:12:02.567" v="1042"/>
        <pc:sldMkLst>
          <pc:docMk/>
          <pc:sldMk cId="3758901649" sldId="493"/>
        </pc:sldMkLst>
        <pc:spChg chg="mod">
          <ac:chgData name="Kun Suo" userId="41c30799-3a2b-4880-86a3-8488be07954a" providerId="ADAL" clId="{BD2D7FCC-8863-6048-A89A-C04718BCD0D7}" dt="2020-02-26T23:47:00.358" v="1003" actId="20577"/>
          <ac:spMkLst>
            <pc:docMk/>
            <pc:sldMk cId="3758901649" sldId="493"/>
            <ac:spMk id="5" creationId="{C825B245-1B02-9345-B19B-168888D8FA37}"/>
          </ac:spMkLst>
        </pc:spChg>
        <pc:spChg chg="add">
          <ac:chgData name="Kun Suo" userId="41c30799-3a2b-4880-86a3-8488be07954a" providerId="ADAL" clId="{BD2D7FCC-8863-6048-A89A-C04718BCD0D7}" dt="2020-02-26T23:47:11.533" v="1004"/>
          <ac:spMkLst>
            <pc:docMk/>
            <pc:sldMk cId="3758901649" sldId="493"/>
            <ac:spMk id="6" creationId="{2A3ADC7C-4FF2-324A-9268-D080F322E5D0}"/>
          </ac:spMkLst>
        </pc:spChg>
        <pc:spChg chg="add">
          <ac:chgData name="Kun Suo" userId="41c30799-3a2b-4880-86a3-8488be07954a" providerId="ADAL" clId="{BD2D7FCC-8863-6048-A89A-C04718BCD0D7}" dt="2020-02-26T23:47:11.533" v="1004"/>
          <ac:spMkLst>
            <pc:docMk/>
            <pc:sldMk cId="3758901649" sldId="493"/>
            <ac:spMk id="7" creationId="{5713728D-192C-E041-88EE-9134B26B8FCC}"/>
          </ac:spMkLst>
        </pc:spChg>
        <pc:spChg chg="add">
          <ac:chgData name="Kun Suo" userId="41c30799-3a2b-4880-86a3-8488be07954a" providerId="ADAL" clId="{BD2D7FCC-8863-6048-A89A-C04718BCD0D7}" dt="2020-02-26T23:47:11.533" v="1004"/>
          <ac:spMkLst>
            <pc:docMk/>
            <pc:sldMk cId="3758901649" sldId="493"/>
            <ac:spMk id="10" creationId="{63D3727B-C416-B743-B78A-6FA8E07A89DE}"/>
          </ac:spMkLst>
        </pc:spChg>
        <pc:spChg chg="add">
          <ac:chgData name="Kun Suo" userId="41c30799-3a2b-4880-86a3-8488be07954a" providerId="ADAL" clId="{BD2D7FCC-8863-6048-A89A-C04718BCD0D7}" dt="2020-02-26T23:47:11.533" v="1004"/>
          <ac:spMkLst>
            <pc:docMk/>
            <pc:sldMk cId="3758901649" sldId="493"/>
            <ac:spMk id="11" creationId="{52919D22-9A5E-834B-BA35-89815B919C2C}"/>
          </ac:spMkLst>
        </pc:spChg>
        <pc:picChg chg="add">
          <ac:chgData name="Kun Suo" userId="41c30799-3a2b-4880-86a3-8488be07954a" providerId="ADAL" clId="{BD2D7FCC-8863-6048-A89A-C04718BCD0D7}" dt="2020-02-26T23:47:11.533" v="1004"/>
          <ac:picMkLst>
            <pc:docMk/>
            <pc:sldMk cId="3758901649" sldId="493"/>
            <ac:picMk id="8" creationId="{FAAD88AA-27A5-D34B-A433-E286B6E0F602}"/>
          </ac:picMkLst>
        </pc:picChg>
        <pc:inkChg chg="add">
          <ac:chgData name="Kun Suo" userId="41c30799-3a2b-4880-86a3-8488be07954a" providerId="ADAL" clId="{BD2D7FCC-8863-6048-A89A-C04718BCD0D7}" dt="2020-02-26T23:47:11.533" v="1004"/>
          <ac:inkMkLst>
            <pc:docMk/>
            <pc:sldMk cId="3758901649" sldId="493"/>
            <ac:inkMk id="9" creationId="{B2078272-FBF4-E54B-A123-105A91F613F4}"/>
          </ac:inkMkLst>
        </pc:ink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3758901649" sldId="493"/>
            <ac:inkMk id="12" creationId="{9CA230A5-8EAC-5946-90E2-33DF21B2F410}"/>
          </ac:inkMkLst>
        </pc:inkChg>
      </pc:sldChg>
      <pc:sldChg chg="addSp">
        <pc:chgData name="Kun Suo" userId="41c30799-3a2b-4880-86a3-8488be07954a" providerId="ADAL" clId="{BD2D7FCC-8863-6048-A89A-C04718BCD0D7}" dt="2020-02-27T02:12:02.567" v="1042"/>
        <pc:sldMkLst>
          <pc:docMk/>
          <pc:sldMk cId="170225498" sldId="494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70225498" sldId="494"/>
            <ac:inkMk id="7" creationId="{4861FA31-380A-0F4F-863E-C155632D6594}"/>
          </ac:inkMkLst>
        </pc:inkChg>
      </pc:sldChg>
      <pc:sldChg chg="addSp">
        <pc:chgData name="Kun Suo" userId="41c30799-3a2b-4880-86a3-8488be07954a" providerId="ADAL" clId="{BD2D7FCC-8863-6048-A89A-C04718BCD0D7}" dt="2020-02-27T02:12:02.567" v="1042"/>
        <pc:sldMkLst>
          <pc:docMk/>
          <pc:sldMk cId="16106741" sldId="495"/>
        </pc:sldMkLst>
        <pc:inkChg chg="add">
          <ac:chgData name="Kun Suo" userId="41c30799-3a2b-4880-86a3-8488be07954a" providerId="ADAL" clId="{BD2D7FCC-8863-6048-A89A-C04718BCD0D7}" dt="2020-02-15T20:41:53.047" v="57" actId="9405"/>
          <ac:inkMkLst>
            <pc:docMk/>
            <pc:sldMk cId="16106741" sldId="495"/>
            <ac:inkMk id="7" creationId="{1C0F8551-2955-4C40-B1C0-0214D5115030}"/>
          </ac:inkMkLst>
        </pc:ink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6106741" sldId="495"/>
            <ac:inkMk id="8" creationId="{9C263A43-9DFD-144B-AAAC-25370E6CCBB4}"/>
          </ac:inkMkLst>
        </pc:inkChg>
      </pc:sldChg>
      <pc:sldChg chg="addSp modSp">
        <pc:chgData name="Kun Suo" userId="41c30799-3a2b-4880-86a3-8488be07954a" providerId="ADAL" clId="{BD2D7FCC-8863-6048-A89A-C04718BCD0D7}" dt="2020-02-27T02:12:02.567" v="1042"/>
        <pc:sldMkLst>
          <pc:docMk/>
          <pc:sldMk cId="1076642492" sldId="496"/>
        </pc:sldMkLst>
        <pc:spChg chg="add mod">
          <ac:chgData name="Kun Suo" userId="41c30799-3a2b-4880-86a3-8488be07954a" providerId="ADAL" clId="{BD2D7FCC-8863-6048-A89A-C04718BCD0D7}" dt="2020-02-26T23:51:02.428" v="1035" actId="20577"/>
          <ac:spMkLst>
            <pc:docMk/>
            <pc:sldMk cId="1076642492" sldId="496"/>
            <ac:spMk id="10" creationId="{187DF39B-AD37-DA46-AA02-E9BFBE26875B}"/>
          </ac:spMkLst>
        </pc:spChg>
        <pc:spChg chg="add mod">
          <ac:chgData name="Kun Suo" userId="41c30799-3a2b-4880-86a3-8488be07954a" providerId="ADAL" clId="{BD2D7FCC-8863-6048-A89A-C04718BCD0D7}" dt="2020-02-26T23:50:57.837" v="1027" actId="14100"/>
          <ac:spMkLst>
            <pc:docMk/>
            <pc:sldMk cId="1076642492" sldId="496"/>
            <ac:spMk id="11" creationId="{AF829F02-53E6-DD4A-B1F7-6FE2E1D7FA53}"/>
          </ac:spMkLst>
        </pc:spChg>
        <pc:inkChg chg="add">
          <ac:chgData name="Kun Suo" userId="41c30799-3a2b-4880-86a3-8488be07954a" providerId="ADAL" clId="{BD2D7FCC-8863-6048-A89A-C04718BCD0D7}" dt="2020-02-15T20:42:29.958" v="58" actId="9405"/>
          <ac:inkMkLst>
            <pc:docMk/>
            <pc:sldMk cId="1076642492" sldId="496"/>
            <ac:inkMk id="6" creationId="{FBBB94BC-E494-4D40-8B5D-A2B92221A47E}"/>
          </ac:inkMkLst>
        </pc:inkChg>
        <pc:inkChg chg="add">
          <ac:chgData name="Kun Suo" userId="41c30799-3a2b-4880-86a3-8488be07954a" providerId="ADAL" clId="{BD2D7FCC-8863-6048-A89A-C04718BCD0D7}" dt="2020-02-26T23:51:19.938" v="1036" actId="9405"/>
          <ac:inkMkLst>
            <pc:docMk/>
            <pc:sldMk cId="1076642492" sldId="496"/>
            <ac:inkMk id="12" creationId="{124DC695-66B2-E54D-9C7B-79993287112D}"/>
          </ac:inkMkLst>
        </pc:inkChg>
        <pc:inkChg chg="add">
          <ac:chgData name="Kun Suo" userId="41c30799-3a2b-4880-86a3-8488be07954a" providerId="ADAL" clId="{BD2D7FCC-8863-6048-A89A-C04718BCD0D7}" dt="2020-02-26T23:51:28.996" v="1037" actId="9405"/>
          <ac:inkMkLst>
            <pc:docMk/>
            <pc:sldMk cId="1076642492" sldId="496"/>
            <ac:inkMk id="13" creationId="{75C7BAB0-519D-C245-920A-941E72D04718}"/>
          </ac:inkMkLst>
        </pc:ink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076642492" sldId="496"/>
            <ac:inkMk id="14" creationId="{17FD7D74-0251-4A4C-99EC-E20E17B74A3D}"/>
          </ac:inkMkLst>
        </pc:inkChg>
      </pc:sldChg>
      <pc:sldChg chg="addSp modSp">
        <pc:chgData name="Kun Suo" userId="41c30799-3a2b-4880-86a3-8488be07954a" providerId="ADAL" clId="{BD2D7FCC-8863-6048-A89A-C04718BCD0D7}" dt="2020-02-27T02:12:02.567" v="1042"/>
        <pc:sldMkLst>
          <pc:docMk/>
          <pc:sldMk cId="111504561" sldId="499"/>
        </pc:sldMkLst>
        <pc:spChg chg="mod">
          <ac:chgData name="Kun Suo" userId="41c30799-3a2b-4880-86a3-8488be07954a" providerId="ADAL" clId="{BD2D7FCC-8863-6048-A89A-C04718BCD0D7}" dt="2020-02-20T20:31:33.181" v="440" actId="114"/>
          <ac:spMkLst>
            <pc:docMk/>
            <pc:sldMk cId="111504561" sldId="499"/>
            <ac:spMk id="11" creationId="{69419845-AAD7-4344-A99F-F060F5B8AA42}"/>
          </ac:spMkLst>
        </pc:sp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11504561" sldId="499"/>
            <ac:inkMk id="5" creationId="{1A478B36-1536-C64F-A0C1-ADD5D47922C8}"/>
          </ac:inkMkLst>
        </pc:inkChg>
      </pc:sldChg>
      <pc:sldChg chg="del">
        <pc:chgData name="Kun Suo" userId="41c30799-3a2b-4880-86a3-8488be07954a" providerId="ADAL" clId="{BD2D7FCC-8863-6048-A89A-C04718BCD0D7}" dt="2020-02-15T20:46:53.526" v="153" actId="2696"/>
        <pc:sldMkLst>
          <pc:docMk/>
          <pc:sldMk cId="557056565" sldId="500"/>
        </pc:sldMkLst>
      </pc:sldChg>
      <pc:sldChg chg="addSp ord">
        <pc:chgData name="Kun Suo" userId="41c30799-3a2b-4880-86a3-8488be07954a" providerId="ADAL" clId="{BD2D7FCC-8863-6048-A89A-C04718BCD0D7}" dt="2020-02-15T20:46:48.550" v="152" actId="9405"/>
        <pc:sldMkLst>
          <pc:docMk/>
          <pc:sldMk cId="3008927485" sldId="501"/>
        </pc:sldMkLst>
        <pc:inkChg chg="add">
          <ac:chgData name="Kun Suo" userId="41c30799-3a2b-4880-86a3-8488be07954a" providerId="ADAL" clId="{BD2D7FCC-8863-6048-A89A-C04718BCD0D7}" dt="2020-02-15T20:46:41.797" v="150" actId="9405"/>
          <ac:inkMkLst>
            <pc:docMk/>
            <pc:sldMk cId="3008927485" sldId="501"/>
            <ac:inkMk id="5" creationId="{3031F8CB-F646-0347-AE52-538EA716508D}"/>
          </ac:inkMkLst>
        </pc:inkChg>
        <pc:inkChg chg="add">
          <ac:chgData name="Kun Suo" userId="41c30799-3a2b-4880-86a3-8488be07954a" providerId="ADAL" clId="{BD2D7FCC-8863-6048-A89A-C04718BCD0D7}" dt="2020-02-15T20:46:44.150" v="151" actId="9405"/>
          <ac:inkMkLst>
            <pc:docMk/>
            <pc:sldMk cId="3008927485" sldId="501"/>
            <ac:inkMk id="6" creationId="{BEFB085D-F937-CC4C-9B4F-758863FB9BC4}"/>
          </ac:inkMkLst>
        </pc:inkChg>
        <pc:inkChg chg="add">
          <ac:chgData name="Kun Suo" userId="41c30799-3a2b-4880-86a3-8488be07954a" providerId="ADAL" clId="{BD2D7FCC-8863-6048-A89A-C04718BCD0D7}" dt="2020-02-15T20:46:48.550" v="152" actId="9405"/>
          <ac:inkMkLst>
            <pc:docMk/>
            <pc:sldMk cId="3008927485" sldId="501"/>
            <ac:inkMk id="7" creationId="{A3974AD1-03F1-7D48-9D48-EE8DEF36E595}"/>
          </ac:inkMkLst>
        </pc:inkChg>
      </pc:sldChg>
      <pc:sldChg chg="addSp">
        <pc:chgData name="Kun Suo" userId="41c30799-3a2b-4880-86a3-8488be07954a" providerId="ADAL" clId="{BD2D7FCC-8863-6048-A89A-C04718BCD0D7}" dt="2020-02-27T02:12:02.567" v="1042"/>
        <pc:sldMkLst>
          <pc:docMk/>
          <pc:sldMk cId="3202302267" sldId="503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3202302267" sldId="503"/>
            <ac:inkMk id="10" creationId="{05E0D237-6D00-FC40-836B-599E8DECB5BE}"/>
          </ac:inkMkLst>
        </pc:inkChg>
      </pc:sldChg>
      <pc:sldChg chg="addSp">
        <pc:chgData name="Kun Suo" userId="41c30799-3a2b-4880-86a3-8488be07954a" providerId="ADAL" clId="{BD2D7FCC-8863-6048-A89A-C04718BCD0D7}" dt="2020-02-27T02:12:02.567" v="1042"/>
        <pc:sldMkLst>
          <pc:docMk/>
          <pc:sldMk cId="305072729" sldId="504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305072729" sldId="504"/>
            <ac:inkMk id="7" creationId="{6A5EA1BC-13DC-D848-B99E-57774155D0A0}"/>
          </ac:inkMkLst>
        </pc:inkChg>
      </pc:sldChg>
      <pc:sldChg chg="addSp">
        <pc:chgData name="Kun Suo" userId="41c30799-3a2b-4880-86a3-8488be07954a" providerId="ADAL" clId="{BD2D7FCC-8863-6048-A89A-C04718BCD0D7}" dt="2020-02-27T02:12:02.567" v="1042"/>
        <pc:sldMkLst>
          <pc:docMk/>
          <pc:sldMk cId="813707786" sldId="505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813707786" sldId="505"/>
            <ac:inkMk id="5" creationId="{3B9185C6-1B02-CC43-B6E1-2B6C369DB8ED}"/>
          </ac:inkMkLst>
        </pc:inkChg>
      </pc:sldChg>
      <pc:sldChg chg="del">
        <pc:chgData name="Kun Suo" userId="41c30799-3a2b-4880-86a3-8488be07954a" providerId="ADAL" clId="{BD2D7FCC-8863-6048-A89A-C04718BCD0D7}" dt="2020-02-15T20:47:48.739" v="154" actId="2696"/>
        <pc:sldMkLst>
          <pc:docMk/>
          <pc:sldMk cId="2416334493" sldId="506"/>
        </pc:sldMkLst>
      </pc:sldChg>
      <pc:sldChg chg="del">
        <pc:chgData name="Kun Suo" userId="41c30799-3a2b-4880-86a3-8488be07954a" providerId="ADAL" clId="{BD2D7FCC-8863-6048-A89A-C04718BCD0D7}" dt="2020-02-15T20:47:50.819" v="155" actId="2696"/>
        <pc:sldMkLst>
          <pc:docMk/>
          <pc:sldMk cId="3189534648" sldId="507"/>
        </pc:sldMkLst>
      </pc:sldChg>
      <pc:sldChg chg="del">
        <pc:chgData name="Kun Suo" userId="41c30799-3a2b-4880-86a3-8488be07954a" providerId="ADAL" clId="{BD2D7FCC-8863-6048-A89A-C04718BCD0D7}" dt="2020-02-15T20:47:52.729" v="156" actId="2696"/>
        <pc:sldMkLst>
          <pc:docMk/>
          <pc:sldMk cId="717186349" sldId="508"/>
        </pc:sldMkLst>
      </pc:sldChg>
      <pc:sldChg chg="addSp delSp modSp">
        <pc:chgData name="Kun Suo" userId="41c30799-3a2b-4880-86a3-8488be07954a" providerId="ADAL" clId="{BD2D7FCC-8863-6048-A89A-C04718BCD0D7}" dt="2020-02-27T02:12:02.567" v="1042"/>
        <pc:sldMkLst>
          <pc:docMk/>
          <pc:sldMk cId="2395312737" sldId="509"/>
        </pc:sldMkLst>
        <pc:spChg chg="mod">
          <ac:chgData name="Kun Suo" userId="41c30799-3a2b-4880-86a3-8488be07954a" providerId="ADAL" clId="{BD2D7FCC-8863-6048-A89A-C04718BCD0D7}" dt="2020-02-26T23:54:02.113" v="1040"/>
          <ac:spMkLst>
            <pc:docMk/>
            <pc:sldMk cId="2395312737" sldId="509"/>
            <ac:spMk id="2" creationId="{C7E57985-9D42-1945-9E64-A92F09A4DD89}"/>
          </ac:spMkLst>
        </pc:spChg>
        <pc:spChg chg="del">
          <ac:chgData name="Kun Suo" userId="41c30799-3a2b-4880-86a3-8488be07954a" providerId="ADAL" clId="{BD2D7FCC-8863-6048-A89A-C04718BCD0D7}" dt="2020-02-15T20:48:31.249" v="160" actId="478"/>
          <ac:spMkLst>
            <pc:docMk/>
            <pc:sldMk cId="2395312737" sldId="509"/>
            <ac:spMk id="7" creationId="{22A706AE-C37C-984D-B744-085AFCF06E66}"/>
          </ac:spMkLst>
        </pc:spChg>
        <pc:spChg chg="del">
          <ac:chgData name="Kun Suo" userId="41c30799-3a2b-4880-86a3-8488be07954a" providerId="ADAL" clId="{BD2D7FCC-8863-6048-A89A-C04718BCD0D7}" dt="2020-02-15T20:48:31.249" v="160" actId="478"/>
          <ac:spMkLst>
            <pc:docMk/>
            <pc:sldMk cId="2395312737" sldId="509"/>
            <ac:spMk id="8" creationId="{81DB8887-A107-6647-B2FB-4BB166973B40}"/>
          </ac:spMkLst>
        </pc:spChg>
        <pc:spChg chg="del">
          <ac:chgData name="Kun Suo" userId="41c30799-3a2b-4880-86a3-8488be07954a" providerId="ADAL" clId="{BD2D7FCC-8863-6048-A89A-C04718BCD0D7}" dt="2020-02-15T20:48:31.249" v="160" actId="478"/>
          <ac:spMkLst>
            <pc:docMk/>
            <pc:sldMk cId="2395312737" sldId="509"/>
            <ac:spMk id="11" creationId="{D96FED8A-AEA3-B24C-ABF2-8C1BC463AC45}"/>
          </ac:spMkLst>
        </pc:spChg>
        <pc:spChg chg="del">
          <ac:chgData name="Kun Suo" userId="41c30799-3a2b-4880-86a3-8488be07954a" providerId="ADAL" clId="{BD2D7FCC-8863-6048-A89A-C04718BCD0D7}" dt="2020-02-15T20:48:31.249" v="160" actId="478"/>
          <ac:spMkLst>
            <pc:docMk/>
            <pc:sldMk cId="2395312737" sldId="509"/>
            <ac:spMk id="12" creationId="{38C42F87-01D6-A947-B77E-0D6D351CD748}"/>
          </ac:spMkLst>
        </pc:spChg>
        <pc:spChg chg="del">
          <ac:chgData name="Kun Suo" userId="41c30799-3a2b-4880-86a3-8488be07954a" providerId="ADAL" clId="{BD2D7FCC-8863-6048-A89A-C04718BCD0D7}" dt="2020-02-15T20:48:25.155" v="158" actId="478"/>
          <ac:spMkLst>
            <pc:docMk/>
            <pc:sldMk cId="2395312737" sldId="509"/>
            <ac:spMk id="14" creationId="{E0BDB25B-0F4B-E642-8CD6-1A18CBDDB764}"/>
          </ac:spMkLst>
        </pc:spChg>
        <pc:spChg chg="del">
          <ac:chgData name="Kun Suo" userId="41c30799-3a2b-4880-86a3-8488be07954a" providerId="ADAL" clId="{BD2D7FCC-8863-6048-A89A-C04718BCD0D7}" dt="2020-02-15T20:48:31.249" v="160" actId="478"/>
          <ac:spMkLst>
            <pc:docMk/>
            <pc:sldMk cId="2395312737" sldId="509"/>
            <ac:spMk id="16" creationId="{23D832F9-D890-3A43-97A2-82D04514D462}"/>
          </ac:spMkLst>
        </pc:spChg>
        <pc:picChg chg="add mod">
          <ac:chgData name="Kun Suo" userId="41c30799-3a2b-4880-86a3-8488be07954a" providerId="ADAL" clId="{BD2D7FCC-8863-6048-A89A-C04718BCD0D7}" dt="2020-02-15T20:49:12.144" v="163" actId="1076"/>
          <ac:picMkLst>
            <pc:docMk/>
            <pc:sldMk cId="2395312737" sldId="509"/>
            <ac:picMk id="5" creationId="{20113C4B-034E-4F46-978F-6D47ECBD5D65}"/>
          </ac:picMkLst>
        </pc:pic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2395312737" sldId="509"/>
            <ac:inkMk id="6" creationId="{65857B87-3160-FA40-BBDF-3970C2F2AB09}"/>
          </ac:inkMkLst>
        </pc:inkChg>
        <pc:cxnChg chg="del">
          <ac:chgData name="Kun Suo" userId="41c30799-3a2b-4880-86a3-8488be07954a" providerId="ADAL" clId="{BD2D7FCC-8863-6048-A89A-C04718BCD0D7}" dt="2020-02-15T20:48:26.936" v="159" actId="478"/>
          <ac:cxnSpMkLst>
            <pc:docMk/>
            <pc:sldMk cId="2395312737" sldId="509"/>
            <ac:cxnSpMk id="6" creationId="{6576954B-C057-8C41-A207-A40AA185C24F}"/>
          </ac:cxnSpMkLst>
        </pc:cxnChg>
        <pc:cxnChg chg="del">
          <ac:chgData name="Kun Suo" userId="41c30799-3a2b-4880-86a3-8488be07954a" providerId="ADAL" clId="{BD2D7FCC-8863-6048-A89A-C04718BCD0D7}" dt="2020-02-15T20:48:31.249" v="160" actId="478"/>
          <ac:cxnSpMkLst>
            <pc:docMk/>
            <pc:sldMk cId="2395312737" sldId="509"/>
            <ac:cxnSpMk id="9" creationId="{3962401F-47D5-1E4E-A22A-79FC264A3C85}"/>
          </ac:cxnSpMkLst>
        </pc:cxnChg>
        <pc:cxnChg chg="del">
          <ac:chgData name="Kun Suo" userId="41c30799-3a2b-4880-86a3-8488be07954a" providerId="ADAL" clId="{BD2D7FCC-8863-6048-A89A-C04718BCD0D7}" dt="2020-02-15T20:48:31.249" v="160" actId="478"/>
          <ac:cxnSpMkLst>
            <pc:docMk/>
            <pc:sldMk cId="2395312737" sldId="509"/>
            <ac:cxnSpMk id="10" creationId="{294327AF-BBFD-B94F-BBD8-D1E93860C50C}"/>
          </ac:cxnSpMkLst>
        </pc:cxnChg>
        <pc:cxnChg chg="del">
          <ac:chgData name="Kun Suo" userId="41c30799-3a2b-4880-86a3-8488be07954a" providerId="ADAL" clId="{BD2D7FCC-8863-6048-A89A-C04718BCD0D7}" dt="2020-02-15T20:48:31.249" v="160" actId="478"/>
          <ac:cxnSpMkLst>
            <pc:docMk/>
            <pc:sldMk cId="2395312737" sldId="509"/>
            <ac:cxnSpMk id="15" creationId="{35235D25-AFE1-8249-BB6E-114AA1CF3163}"/>
          </ac:cxnSpMkLst>
        </pc:cxnChg>
      </pc:sldChg>
      <pc:sldChg chg="addSp modSp">
        <pc:chgData name="Kun Suo" userId="41c30799-3a2b-4880-86a3-8488be07954a" providerId="ADAL" clId="{BD2D7FCC-8863-6048-A89A-C04718BCD0D7}" dt="2020-02-27T02:12:02.567" v="1042"/>
        <pc:sldMkLst>
          <pc:docMk/>
          <pc:sldMk cId="3317477751" sldId="510"/>
        </pc:sldMkLst>
        <pc:spChg chg="add mod">
          <ac:chgData name="Kun Suo" userId="41c30799-3a2b-4880-86a3-8488be07954a" providerId="ADAL" clId="{BD2D7FCC-8863-6048-A89A-C04718BCD0D7}" dt="2020-02-20T20:34:07.102" v="457" actId="1076"/>
          <ac:spMkLst>
            <pc:docMk/>
            <pc:sldMk cId="3317477751" sldId="510"/>
            <ac:spMk id="6" creationId="{732A837A-854B-3940-94CD-BC1A210D1090}"/>
          </ac:spMkLst>
        </pc:spChg>
        <pc:picChg chg="add mod">
          <ac:chgData name="Kun Suo" userId="41c30799-3a2b-4880-86a3-8488be07954a" providerId="ADAL" clId="{BD2D7FCC-8863-6048-A89A-C04718BCD0D7}" dt="2020-02-20T20:34:41.625" v="459" actId="1076"/>
          <ac:picMkLst>
            <pc:docMk/>
            <pc:sldMk cId="3317477751" sldId="510"/>
            <ac:picMk id="7" creationId="{31A00DA4-79EC-3D4B-B2FA-BF34B76C29B6}"/>
          </ac:picMkLst>
        </pc:pic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3317477751" sldId="510"/>
            <ac:inkMk id="8" creationId="{1E842C3B-C647-CF49-B52C-C4A8348BF2F4}"/>
          </ac:inkMkLst>
        </pc:inkChg>
      </pc:sldChg>
      <pc:sldChg chg="modSp">
        <pc:chgData name="Kun Suo" userId="41c30799-3a2b-4880-86a3-8488be07954a" providerId="ADAL" clId="{BD2D7FCC-8863-6048-A89A-C04718BCD0D7}" dt="2020-02-15T20:52:02.850" v="177" actId="1076"/>
        <pc:sldMkLst>
          <pc:docMk/>
          <pc:sldMk cId="2656262887" sldId="512"/>
        </pc:sldMkLst>
        <pc:spChg chg="mod">
          <ac:chgData name="Kun Suo" userId="41c30799-3a2b-4880-86a3-8488be07954a" providerId="ADAL" clId="{BD2D7FCC-8863-6048-A89A-C04718BCD0D7}" dt="2020-02-15T20:52:02.850" v="177" actId="1076"/>
          <ac:spMkLst>
            <pc:docMk/>
            <pc:sldMk cId="2656262887" sldId="512"/>
            <ac:spMk id="5" creationId="{0C3792DC-A317-0144-8D29-8BAE2A1FE586}"/>
          </ac:spMkLst>
        </pc:spChg>
      </pc:sldChg>
      <pc:sldChg chg="addSp modSp">
        <pc:chgData name="Kun Suo" userId="41c30799-3a2b-4880-86a3-8488be07954a" providerId="ADAL" clId="{BD2D7FCC-8863-6048-A89A-C04718BCD0D7}" dt="2020-02-27T02:12:02.567" v="1042"/>
        <pc:sldMkLst>
          <pc:docMk/>
          <pc:sldMk cId="3078501870" sldId="513"/>
        </pc:sldMkLst>
        <pc:picChg chg="mod">
          <ac:chgData name="Kun Suo" userId="41c30799-3a2b-4880-86a3-8488be07954a" providerId="ADAL" clId="{BD2D7FCC-8863-6048-A89A-C04718BCD0D7}" dt="2020-02-20T20:35:35.548" v="460" actId="1076"/>
          <ac:picMkLst>
            <pc:docMk/>
            <pc:sldMk cId="3078501870" sldId="513"/>
            <ac:picMk id="7" creationId="{09BC717C-5605-7C4F-9D1D-0641746430D6}"/>
          </ac:picMkLst>
        </pc:pic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3078501870" sldId="513"/>
            <ac:inkMk id="5" creationId="{99809D2E-120F-6A41-9ABF-AF5783EF026B}"/>
          </ac:inkMkLst>
        </pc:inkChg>
      </pc:sldChg>
      <pc:sldChg chg="addSp delSp modSp">
        <pc:chgData name="Kun Suo" userId="41c30799-3a2b-4880-86a3-8488be07954a" providerId="ADAL" clId="{BD2D7FCC-8863-6048-A89A-C04718BCD0D7}" dt="2020-02-20T21:04:01.443" v="469" actId="478"/>
        <pc:sldMkLst>
          <pc:docMk/>
          <pc:sldMk cId="1446459825" sldId="514"/>
        </pc:sldMkLst>
        <pc:spChg chg="mod">
          <ac:chgData name="Kun Suo" userId="41c30799-3a2b-4880-86a3-8488be07954a" providerId="ADAL" clId="{BD2D7FCC-8863-6048-A89A-C04718BCD0D7}" dt="2020-02-15T20:59:58.291" v="396" actId="20577"/>
          <ac:spMkLst>
            <pc:docMk/>
            <pc:sldMk cId="1446459825" sldId="514"/>
            <ac:spMk id="8" creationId="{9B3C6116-FFC9-DC4E-B9F0-51380021AC5D}"/>
          </ac:spMkLst>
        </pc:spChg>
        <pc:spChg chg="add del mod">
          <ac:chgData name="Kun Suo" userId="41c30799-3a2b-4880-86a3-8488be07954a" providerId="ADAL" clId="{BD2D7FCC-8863-6048-A89A-C04718BCD0D7}" dt="2020-02-20T21:04:01.443" v="469" actId="478"/>
          <ac:spMkLst>
            <pc:docMk/>
            <pc:sldMk cId="1446459825" sldId="514"/>
            <ac:spMk id="11" creationId="{4A5B7566-758F-994F-967E-A2A57035CE5E}"/>
          </ac:spMkLst>
        </pc:spChg>
        <pc:spChg chg="add mod">
          <ac:chgData name="Kun Suo" userId="41c30799-3a2b-4880-86a3-8488be07954a" providerId="ADAL" clId="{BD2D7FCC-8863-6048-A89A-C04718BCD0D7}" dt="2020-02-20T21:03:27.513" v="463" actId="1076"/>
          <ac:spMkLst>
            <pc:docMk/>
            <pc:sldMk cId="1446459825" sldId="514"/>
            <ac:spMk id="12" creationId="{EE255659-4CAE-7E46-87F6-C609CC669387}"/>
          </ac:spMkLst>
        </pc:spChg>
        <pc:spChg chg="add del mod">
          <ac:chgData name="Kun Suo" userId="41c30799-3a2b-4880-86a3-8488be07954a" providerId="ADAL" clId="{BD2D7FCC-8863-6048-A89A-C04718BCD0D7}" dt="2020-02-20T21:03:55.359" v="466" actId="478"/>
          <ac:spMkLst>
            <pc:docMk/>
            <pc:sldMk cId="1446459825" sldId="514"/>
            <ac:spMk id="13" creationId="{1DC531AF-0872-CC4A-A057-F6C032EFB99B}"/>
          </ac:spMkLst>
        </pc:spChg>
        <pc:picChg chg="mod">
          <ac:chgData name="Kun Suo" userId="41c30799-3a2b-4880-86a3-8488be07954a" providerId="ADAL" clId="{BD2D7FCC-8863-6048-A89A-C04718BCD0D7}" dt="2020-02-20T21:03:57.951" v="468" actId="1076"/>
          <ac:picMkLst>
            <pc:docMk/>
            <pc:sldMk cId="1446459825" sldId="514"/>
            <ac:picMk id="6" creationId="{EFA4E27A-FB41-EF46-A30E-BC468C20D204}"/>
          </ac:picMkLst>
        </pc:picChg>
        <pc:picChg chg="add del mod modCrop">
          <ac:chgData name="Kun Suo" userId="41c30799-3a2b-4880-86a3-8488be07954a" providerId="ADAL" clId="{BD2D7FCC-8863-6048-A89A-C04718BCD0D7}" dt="2020-02-20T21:04:01.443" v="469" actId="478"/>
          <ac:picMkLst>
            <pc:docMk/>
            <pc:sldMk cId="1446459825" sldId="514"/>
            <ac:picMk id="10" creationId="{8C7269EF-5C00-1F44-8675-BE0244CA2B76}"/>
          </ac:picMkLst>
        </pc:picChg>
        <pc:inkChg chg="add">
          <ac:chgData name="Kun Suo" userId="41c30799-3a2b-4880-86a3-8488be07954a" providerId="ADAL" clId="{BD2D7FCC-8863-6048-A89A-C04718BCD0D7}" dt="2020-02-15T21:00:09.726" v="397" actId="9405"/>
          <ac:inkMkLst>
            <pc:docMk/>
            <pc:sldMk cId="1446459825" sldId="514"/>
            <ac:inkMk id="5" creationId="{80933CE0-E8BA-8C43-ABF5-11FC20DCF266}"/>
          </ac:inkMkLst>
        </pc:inkChg>
        <pc:inkChg chg="add">
          <ac:chgData name="Kun Suo" userId="41c30799-3a2b-4880-86a3-8488be07954a" providerId="ADAL" clId="{BD2D7FCC-8863-6048-A89A-C04718BCD0D7}" dt="2020-02-15T21:00:11.372" v="398" actId="9405"/>
          <ac:inkMkLst>
            <pc:docMk/>
            <pc:sldMk cId="1446459825" sldId="514"/>
            <ac:inkMk id="9" creationId="{C93BFBE3-BEFD-884B-A97D-644F15984ADF}"/>
          </ac:inkMkLst>
        </pc:inkChg>
      </pc:sldChg>
      <pc:sldChg chg="addSp">
        <pc:chgData name="Kun Suo" userId="41c30799-3a2b-4880-86a3-8488be07954a" providerId="ADAL" clId="{BD2D7FCC-8863-6048-A89A-C04718BCD0D7}" dt="2020-02-27T02:12:02.567" v="1042"/>
        <pc:sldMkLst>
          <pc:docMk/>
          <pc:sldMk cId="3137579435" sldId="515"/>
        </pc:sldMkLst>
        <pc:inkChg chg="add">
          <ac:chgData name="Kun Suo" userId="41c30799-3a2b-4880-86a3-8488be07954a" providerId="ADAL" clId="{BD2D7FCC-8863-6048-A89A-C04718BCD0D7}" dt="2020-02-15T21:00:45.768" v="399" actId="9405"/>
          <ac:inkMkLst>
            <pc:docMk/>
            <pc:sldMk cId="3137579435" sldId="515"/>
            <ac:inkMk id="5" creationId="{31D10D6E-AF58-C44B-923E-63F9BD474C51}"/>
          </ac:inkMkLst>
        </pc:ink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3137579435" sldId="515"/>
            <ac:inkMk id="9" creationId="{A83436C2-B13B-A946-863B-439A9BF474E9}"/>
          </ac:inkMkLst>
        </pc:inkChg>
      </pc:sldChg>
      <pc:sldChg chg="del">
        <pc:chgData name="Kun Suo" userId="41c30799-3a2b-4880-86a3-8488be07954a" providerId="ADAL" clId="{BD2D7FCC-8863-6048-A89A-C04718BCD0D7}" dt="2020-02-20T21:11:08.540" v="498" actId="2696"/>
        <pc:sldMkLst>
          <pc:docMk/>
          <pc:sldMk cId="161442431" sldId="516"/>
        </pc:sldMkLst>
      </pc:sldChg>
      <pc:sldChg chg="addSp modSp">
        <pc:chgData name="Kun Suo" userId="41c30799-3a2b-4880-86a3-8488be07954a" providerId="ADAL" clId="{BD2D7FCC-8863-6048-A89A-C04718BCD0D7}" dt="2020-02-27T02:12:02.567" v="1042"/>
        <pc:sldMkLst>
          <pc:docMk/>
          <pc:sldMk cId="498883440" sldId="517"/>
        </pc:sldMkLst>
        <pc:spChg chg="mod">
          <ac:chgData name="Kun Suo" userId="41c30799-3a2b-4880-86a3-8488be07954a" providerId="ADAL" clId="{BD2D7FCC-8863-6048-A89A-C04718BCD0D7}" dt="2020-02-15T20:40:46.253" v="56" actId="115"/>
          <ac:spMkLst>
            <pc:docMk/>
            <pc:sldMk cId="498883440" sldId="517"/>
            <ac:spMk id="5" creationId="{60996CAD-1FDF-FD4A-B859-2B2DFE7825FD}"/>
          </ac:spMkLst>
        </pc:sp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498883440" sldId="517"/>
            <ac:inkMk id="7" creationId="{AD5943D1-355C-1944-B871-E0E389ECAE64}"/>
          </ac:inkMkLst>
        </pc:inkChg>
      </pc:sldChg>
      <pc:sldChg chg="addSp delSp modSp">
        <pc:chgData name="Kun Suo" userId="41c30799-3a2b-4880-86a3-8488be07954a" providerId="ADAL" clId="{BD2D7FCC-8863-6048-A89A-C04718BCD0D7}" dt="2020-02-27T02:12:02.567" v="1042"/>
        <pc:sldMkLst>
          <pc:docMk/>
          <pc:sldMk cId="757126283" sldId="518"/>
        </pc:sldMkLst>
        <pc:spChg chg="add del mod">
          <ac:chgData name="Kun Suo" userId="41c30799-3a2b-4880-86a3-8488be07954a" providerId="ADAL" clId="{BD2D7FCC-8863-6048-A89A-C04718BCD0D7}" dt="2020-02-26T23:44:18.004" v="983" actId="478"/>
          <ac:spMkLst>
            <pc:docMk/>
            <pc:sldMk cId="757126283" sldId="518"/>
            <ac:spMk id="5" creationId="{9B0AF1DB-42F1-0A46-9F80-52F35CEF8EB5}"/>
          </ac:spMkLst>
        </pc:spChg>
        <pc:spChg chg="add del mod">
          <ac:chgData name="Kun Suo" userId="41c30799-3a2b-4880-86a3-8488be07954a" providerId="ADAL" clId="{BD2D7FCC-8863-6048-A89A-C04718BCD0D7}" dt="2020-02-26T23:44:15.255" v="982" actId="478"/>
          <ac:spMkLst>
            <pc:docMk/>
            <pc:sldMk cId="757126283" sldId="518"/>
            <ac:spMk id="8" creationId="{29ABABA6-9573-BB4C-A54E-C678B49C94DA}"/>
          </ac:spMkLst>
        </pc:spChg>
        <pc:spChg chg="del">
          <ac:chgData name="Kun Suo" userId="41c30799-3a2b-4880-86a3-8488be07954a" providerId="ADAL" clId="{BD2D7FCC-8863-6048-A89A-C04718BCD0D7}" dt="2020-02-15T20:40:12.196" v="52" actId="478"/>
          <ac:spMkLst>
            <pc:docMk/>
            <pc:sldMk cId="757126283" sldId="518"/>
            <ac:spMk id="10" creationId="{48CB3D14-27D5-8349-9BFF-84E967E18B53}"/>
          </ac:spMkLst>
        </pc:sp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757126283" sldId="518"/>
            <ac:inkMk id="5" creationId="{BC3B4627-0265-8946-A64C-B0DC571CD42E}"/>
          </ac:inkMkLst>
        </pc:inkChg>
        <pc:inkChg chg="del">
          <ac:chgData name="Kun Suo" userId="41c30799-3a2b-4880-86a3-8488be07954a" providerId="ADAL" clId="{BD2D7FCC-8863-6048-A89A-C04718BCD0D7}" dt="2020-02-15T20:40:13.029" v="53" actId="478"/>
          <ac:inkMkLst>
            <pc:docMk/>
            <pc:sldMk cId="757126283" sldId="518"/>
            <ac:inkMk id="8" creationId="{4B2E607B-C100-3F45-AA28-16C2997B1CC0}"/>
          </ac:inkMkLst>
        </pc:inkChg>
        <pc:inkChg chg="del">
          <ac:chgData name="Kun Suo" userId="41c30799-3a2b-4880-86a3-8488be07954a" providerId="ADAL" clId="{BD2D7FCC-8863-6048-A89A-C04718BCD0D7}" dt="2020-02-15T20:40:13.924" v="54" actId="478"/>
          <ac:inkMkLst>
            <pc:docMk/>
            <pc:sldMk cId="757126283" sldId="518"/>
            <ac:inkMk id="9" creationId="{D3A52B5F-FE7B-D24C-8226-357502C4812E}"/>
          </ac:inkMkLst>
        </pc:inkChg>
      </pc:sldChg>
      <pc:sldChg chg="del">
        <pc:chgData name="Kun Suo" userId="41c30799-3a2b-4880-86a3-8488be07954a" providerId="ADAL" clId="{BD2D7FCC-8863-6048-A89A-C04718BCD0D7}" dt="2020-02-20T21:11:08.555" v="499" actId="2696"/>
        <pc:sldMkLst>
          <pc:docMk/>
          <pc:sldMk cId="3896539664" sldId="519"/>
        </pc:sldMkLst>
      </pc:sldChg>
      <pc:sldChg chg="del">
        <pc:chgData name="Kun Suo" userId="41c30799-3a2b-4880-86a3-8488be07954a" providerId="ADAL" clId="{BD2D7FCC-8863-6048-A89A-C04718BCD0D7}" dt="2020-02-20T21:11:08.566" v="500" actId="2696"/>
        <pc:sldMkLst>
          <pc:docMk/>
          <pc:sldMk cId="3937269894" sldId="520"/>
        </pc:sldMkLst>
      </pc:sldChg>
      <pc:sldChg chg="del">
        <pc:chgData name="Kun Suo" userId="41c30799-3a2b-4880-86a3-8488be07954a" providerId="ADAL" clId="{BD2D7FCC-8863-6048-A89A-C04718BCD0D7}" dt="2020-02-20T21:11:08.576" v="501" actId="2696"/>
        <pc:sldMkLst>
          <pc:docMk/>
          <pc:sldMk cId="685505973" sldId="521"/>
        </pc:sldMkLst>
      </pc:sldChg>
      <pc:sldChg chg="del">
        <pc:chgData name="Kun Suo" userId="41c30799-3a2b-4880-86a3-8488be07954a" providerId="ADAL" clId="{BD2D7FCC-8863-6048-A89A-C04718BCD0D7}" dt="2020-02-20T21:11:08.589" v="502" actId="2696"/>
        <pc:sldMkLst>
          <pc:docMk/>
          <pc:sldMk cId="4081502232" sldId="522"/>
        </pc:sldMkLst>
      </pc:sldChg>
      <pc:sldChg chg="del">
        <pc:chgData name="Kun Suo" userId="41c30799-3a2b-4880-86a3-8488be07954a" providerId="ADAL" clId="{BD2D7FCC-8863-6048-A89A-C04718BCD0D7}" dt="2020-02-20T21:11:08.603" v="503" actId="2696"/>
        <pc:sldMkLst>
          <pc:docMk/>
          <pc:sldMk cId="98520139" sldId="523"/>
        </pc:sldMkLst>
      </pc:sldChg>
      <pc:sldChg chg="del">
        <pc:chgData name="Kun Suo" userId="41c30799-3a2b-4880-86a3-8488be07954a" providerId="ADAL" clId="{BD2D7FCC-8863-6048-A89A-C04718BCD0D7}" dt="2020-02-20T21:11:08.613" v="504" actId="2696"/>
        <pc:sldMkLst>
          <pc:docMk/>
          <pc:sldMk cId="3000923312" sldId="524"/>
        </pc:sldMkLst>
      </pc:sldChg>
      <pc:sldChg chg="del">
        <pc:chgData name="Kun Suo" userId="41c30799-3a2b-4880-86a3-8488be07954a" providerId="ADAL" clId="{BD2D7FCC-8863-6048-A89A-C04718BCD0D7}" dt="2020-02-20T21:11:08.626" v="505" actId="2696"/>
        <pc:sldMkLst>
          <pc:docMk/>
          <pc:sldMk cId="367542444" sldId="525"/>
        </pc:sldMkLst>
      </pc:sldChg>
      <pc:sldChg chg="del">
        <pc:chgData name="Kun Suo" userId="41c30799-3a2b-4880-86a3-8488be07954a" providerId="ADAL" clId="{BD2D7FCC-8863-6048-A89A-C04718BCD0D7}" dt="2020-02-20T21:11:08.638" v="506" actId="2696"/>
        <pc:sldMkLst>
          <pc:docMk/>
          <pc:sldMk cId="2004237032" sldId="526"/>
        </pc:sldMkLst>
      </pc:sldChg>
      <pc:sldChg chg="del">
        <pc:chgData name="Kun Suo" userId="41c30799-3a2b-4880-86a3-8488be07954a" providerId="ADAL" clId="{BD2D7FCC-8863-6048-A89A-C04718BCD0D7}" dt="2020-02-20T21:11:08.653" v="507" actId="2696"/>
        <pc:sldMkLst>
          <pc:docMk/>
          <pc:sldMk cId="1599117721" sldId="527"/>
        </pc:sldMkLst>
      </pc:sldChg>
      <pc:sldChg chg="del">
        <pc:chgData name="Kun Suo" userId="41c30799-3a2b-4880-86a3-8488be07954a" providerId="ADAL" clId="{BD2D7FCC-8863-6048-A89A-C04718BCD0D7}" dt="2020-02-20T21:11:08.672" v="508" actId="2696"/>
        <pc:sldMkLst>
          <pc:docMk/>
          <pc:sldMk cId="2024873640" sldId="528"/>
        </pc:sldMkLst>
      </pc:sldChg>
      <pc:sldChg chg="del">
        <pc:chgData name="Kun Suo" userId="41c30799-3a2b-4880-86a3-8488be07954a" providerId="ADAL" clId="{BD2D7FCC-8863-6048-A89A-C04718BCD0D7}" dt="2020-02-20T21:11:08.686" v="509" actId="2696"/>
        <pc:sldMkLst>
          <pc:docMk/>
          <pc:sldMk cId="3877433315" sldId="529"/>
        </pc:sldMkLst>
      </pc:sldChg>
      <pc:sldChg chg="del">
        <pc:chgData name="Kun Suo" userId="41c30799-3a2b-4880-86a3-8488be07954a" providerId="ADAL" clId="{BD2D7FCC-8863-6048-A89A-C04718BCD0D7}" dt="2020-02-20T21:11:08.704" v="510" actId="2696"/>
        <pc:sldMkLst>
          <pc:docMk/>
          <pc:sldMk cId="2486194835" sldId="530"/>
        </pc:sldMkLst>
      </pc:sldChg>
      <pc:sldChg chg="add">
        <pc:chgData name="Kun Suo" userId="41c30799-3a2b-4880-86a3-8488be07954a" providerId="ADAL" clId="{BD2D7FCC-8863-6048-A89A-C04718BCD0D7}" dt="2020-02-20T21:23:15.331" v="683"/>
        <pc:sldMkLst>
          <pc:docMk/>
          <pc:sldMk cId="3897832016" sldId="530"/>
        </pc:sldMkLst>
      </pc:sldChg>
      <pc:sldChg chg="addSp add">
        <pc:chgData name="Kun Suo" userId="41c30799-3a2b-4880-86a3-8488be07954a" providerId="ADAL" clId="{BD2D7FCC-8863-6048-A89A-C04718BCD0D7}" dt="2020-02-27T02:12:02.567" v="1042"/>
        <pc:sldMkLst>
          <pc:docMk/>
          <pc:sldMk cId="934448561" sldId="531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934448561" sldId="531"/>
            <ac:inkMk id="6" creationId="{2909D878-910A-BE4C-9405-B65BDDEB4EA8}"/>
          </ac:inkMkLst>
        </pc:inkChg>
      </pc:sldChg>
      <pc:sldChg chg="del">
        <pc:chgData name="Kun Suo" userId="41c30799-3a2b-4880-86a3-8488be07954a" providerId="ADAL" clId="{BD2D7FCC-8863-6048-A89A-C04718BCD0D7}" dt="2020-02-20T21:11:08.716" v="511" actId="2696"/>
        <pc:sldMkLst>
          <pc:docMk/>
          <pc:sldMk cId="2077436003" sldId="531"/>
        </pc:sldMkLst>
      </pc:sldChg>
      <pc:sldChg chg="del">
        <pc:chgData name="Kun Suo" userId="41c30799-3a2b-4880-86a3-8488be07954a" providerId="ADAL" clId="{BD2D7FCC-8863-6048-A89A-C04718BCD0D7}" dt="2020-02-20T21:11:08.729" v="512" actId="2696"/>
        <pc:sldMkLst>
          <pc:docMk/>
          <pc:sldMk cId="13925560" sldId="532"/>
        </pc:sldMkLst>
      </pc:sldChg>
      <pc:sldChg chg="addSp modSp add">
        <pc:chgData name="Kun Suo" userId="41c30799-3a2b-4880-86a3-8488be07954a" providerId="ADAL" clId="{BD2D7FCC-8863-6048-A89A-C04718BCD0D7}" dt="2020-02-27T02:12:02.567" v="1042"/>
        <pc:sldMkLst>
          <pc:docMk/>
          <pc:sldMk cId="1053645431" sldId="532"/>
        </pc:sldMkLst>
        <pc:picChg chg="mod">
          <ac:chgData name="Kun Suo" userId="41c30799-3a2b-4880-86a3-8488be07954a" providerId="ADAL" clId="{BD2D7FCC-8863-6048-A89A-C04718BCD0D7}" dt="2020-02-26T23:55:13.322" v="1041" actId="732"/>
          <ac:picMkLst>
            <pc:docMk/>
            <pc:sldMk cId="1053645431" sldId="532"/>
            <ac:picMk id="6" creationId="{3B852AC5-8C16-2343-9C24-E7ACBF82F03C}"/>
          </ac:picMkLst>
        </pc:pic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053645431" sldId="532"/>
            <ac:inkMk id="8" creationId="{CF07960A-4E8F-7E48-8F96-FF04D9573C58}"/>
          </ac:inkMkLst>
        </pc:inkChg>
      </pc:sldChg>
      <pc:sldChg chg="addSp add">
        <pc:chgData name="Kun Suo" userId="41c30799-3a2b-4880-86a3-8488be07954a" providerId="ADAL" clId="{BD2D7FCC-8863-6048-A89A-C04718BCD0D7}" dt="2020-02-27T02:12:02.567" v="1042"/>
        <pc:sldMkLst>
          <pc:docMk/>
          <pc:sldMk cId="1989644823" sldId="533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989644823" sldId="533"/>
            <ac:inkMk id="6" creationId="{11B57114-D575-9143-89EB-D9276DF21F6D}"/>
          </ac:inkMkLst>
        </pc:inkChg>
      </pc:sldChg>
      <pc:sldChg chg="del">
        <pc:chgData name="Kun Suo" userId="41c30799-3a2b-4880-86a3-8488be07954a" providerId="ADAL" clId="{BD2D7FCC-8863-6048-A89A-C04718BCD0D7}" dt="2020-02-20T21:11:08.742" v="513" actId="2696"/>
        <pc:sldMkLst>
          <pc:docMk/>
          <pc:sldMk cId="3421649055" sldId="533"/>
        </pc:sldMkLst>
      </pc:sldChg>
      <pc:sldChg chg="addSp add">
        <pc:chgData name="Kun Suo" userId="41c30799-3a2b-4880-86a3-8488be07954a" providerId="ADAL" clId="{BD2D7FCC-8863-6048-A89A-C04718BCD0D7}" dt="2020-02-27T02:12:02.567" v="1042"/>
        <pc:sldMkLst>
          <pc:docMk/>
          <pc:sldMk cId="17185005" sldId="534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7185005" sldId="534"/>
            <ac:inkMk id="6" creationId="{82302A76-41DC-7140-BF0A-6EA30279C2A7}"/>
          </ac:inkMkLst>
        </pc:inkChg>
      </pc:sldChg>
      <pc:sldChg chg="del">
        <pc:chgData name="Kun Suo" userId="41c30799-3a2b-4880-86a3-8488be07954a" providerId="ADAL" clId="{BD2D7FCC-8863-6048-A89A-C04718BCD0D7}" dt="2020-02-20T21:11:08.757" v="514" actId="2696"/>
        <pc:sldMkLst>
          <pc:docMk/>
          <pc:sldMk cId="3101444471" sldId="534"/>
        </pc:sldMkLst>
      </pc:sldChg>
      <pc:sldChg chg="modSp add">
        <pc:chgData name="Kun Suo" userId="41c30799-3a2b-4880-86a3-8488be07954a" providerId="ADAL" clId="{BD2D7FCC-8863-6048-A89A-C04718BCD0D7}" dt="2020-02-20T21:25:08.363" v="752" actId="20577"/>
        <pc:sldMkLst>
          <pc:docMk/>
          <pc:sldMk cId="2581374820" sldId="535"/>
        </pc:sldMkLst>
        <pc:spChg chg="mod">
          <ac:chgData name="Kun Suo" userId="41c30799-3a2b-4880-86a3-8488be07954a" providerId="ADAL" clId="{BD2D7FCC-8863-6048-A89A-C04718BCD0D7}" dt="2020-02-20T21:25:08.363" v="752" actId="20577"/>
          <ac:spMkLst>
            <pc:docMk/>
            <pc:sldMk cId="2581374820" sldId="535"/>
            <ac:spMk id="5" creationId="{00DF9FDF-D946-3D49-832E-6CA53A8E2414}"/>
          </ac:spMkLst>
        </pc:spChg>
      </pc:sldChg>
      <pc:sldChg chg="del">
        <pc:chgData name="Kun Suo" userId="41c30799-3a2b-4880-86a3-8488be07954a" providerId="ADAL" clId="{BD2D7FCC-8863-6048-A89A-C04718BCD0D7}" dt="2020-02-20T21:11:08.772" v="515" actId="2696"/>
        <pc:sldMkLst>
          <pc:docMk/>
          <pc:sldMk cId="4084232886" sldId="535"/>
        </pc:sldMkLst>
      </pc:sldChg>
      <pc:sldChg chg="del">
        <pc:chgData name="Kun Suo" userId="41c30799-3a2b-4880-86a3-8488be07954a" providerId="ADAL" clId="{BD2D7FCC-8863-6048-A89A-C04718BCD0D7}" dt="2020-02-20T21:11:08.783" v="516" actId="2696"/>
        <pc:sldMkLst>
          <pc:docMk/>
          <pc:sldMk cId="3849942634" sldId="536"/>
        </pc:sldMkLst>
      </pc:sldChg>
      <pc:sldChg chg="del">
        <pc:chgData name="Kun Suo" userId="41c30799-3a2b-4880-86a3-8488be07954a" providerId="ADAL" clId="{BD2D7FCC-8863-6048-A89A-C04718BCD0D7}" dt="2020-02-20T21:11:08.796" v="517" actId="2696"/>
        <pc:sldMkLst>
          <pc:docMk/>
          <pc:sldMk cId="133755318" sldId="537"/>
        </pc:sldMkLst>
      </pc:sldChg>
      <pc:sldChg chg="del">
        <pc:chgData name="Kun Suo" userId="41c30799-3a2b-4880-86a3-8488be07954a" providerId="ADAL" clId="{BD2D7FCC-8863-6048-A89A-C04718BCD0D7}" dt="2020-02-20T21:11:08.806" v="518" actId="2696"/>
        <pc:sldMkLst>
          <pc:docMk/>
          <pc:sldMk cId="3409644630" sldId="538"/>
        </pc:sldMkLst>
      </pc:sldChg>
      <pc:sldChg chg="del">
        <pc:chgData name="Kun Suo" userId="41c30799-3a2b-4880-86a3-8488be07954a" providerId="ADAL" clId="{BD2D7FCC-8863-6048-A89A-C04718BCD0D7}" dt="2020-02-20T21:29:34.751" v="776" actId="2696"/>
        <pc:sldMkLst>
          <pc:docMk/>
          <pc:sldMk cId="3097940865" sldId="539"/>
        </pc:sldMkLst>
      </pc:sldChg>
      <pc:sldChg chg="del">
        <pc:chgData name="Kun Suo" userId="41c30799-3a2b-4880-86a3-8488be07954a" providerId="ADAL" clId="{BD2D7FCC-8863-6048-A89A-C04718BCD0D7}" dt="2020-02-20T21:29:34.753" v="777" actId="2696"/>
        <pc:sldMkLst>
          <pc:docMk/>
          <pc:sldMk cId="3592624031" sldId="540"/>
        </pc:sldMkLst>
      </pc:sldChg>
      <pc:sldChg chg="del">
        <pc:chgData name="Kun Suo" userId="41c30799-3a2b-4880-86a3-8488be07954a" providerId="ADAL" clId="{BD2D7FCC-8863-6048-A89A-C04718BCD0D7}" dt="2020-02-20T21:29:34.755" v="778" actId="2696"/>
        <pc:sldMkLst>
          <pc:docMk/>
          <pc:sldMk cId="13059981" sldId="541"/>
        </pc:sldMkLst>
      </pc:sldChg>
      <pc:sldChg chg="del">
        <pc:chgData name="Kun Suo" userId="41c30799-3a2b-4880-86a3-8488be07954a" providerId="ADAL" clId="{BD2D7FCC-8863-6048-A89A-C04718BCD0D7}" dt="2020-02-20T21:29:34.756" v="779" actId="2696"/>
        <pc:sldMkLst>
          <pc:docMk/>
          <pc:sldMk cId="3626058261" sldId="542"/>
        </pc:sldMkLst>
      </pc:sldChg>
      <pc:sldChg chg="del">
        <pc:chgData name="Kun Suo" userId="41c30799-3a2b-4880-86a3-8488be07954a" providerId="ADAL" clId="{BD2D7FCC-8863-6048-A89A-C04718BCD0D7}" dt="2020-02-20T21:29:34.758" v="780" actId="2696"/>
        <pc:sldMkLst>
          <pc:docMk/>
          <pc:sldMk cId="3429170095" sldId="543"/>
        </pc:sldMkLst>
      </pc:sldChg>
      <pc:sldChg chg="del">
        <pc:chgData name="Kun Suo" userId="41c30799-3a2b-4880-86a3-8488be07954a" providerId="ADAL" clId="{BD2D7FCC-8863-6048-A89A-C04718BCD0D7}" dt="2020-02-20T21:29:34.759" v="781" actId="2696"/>
        <pc:sldMkLst>
          <pc:docMk/>
          <pc:sldMk cId="3730355962" sldId="544"/>
        </pc:sldMkLst>
      </pc:sldChg>
      <pc:sldChg chg="del">
        <pc:chgData name="Kun Suo" userId="41c30799-3a2b-4880-86a3-8488be07954a" providerId="ADAL" clId="{BD2D7FCC-8863-6048-A89A-C04718BCD0D7}" dt="2020-02-20T21:29:34.761" v="782" actId="2696"/>
        <pc:sldMkLst>
          <pc:docMk/>
          <pc:sldMk cId="2050264402" sldId="545"/>
        </pc:sldMkLst>
      </pc:sldChg>
      <pc:sldChg chg="del">
        <pc:chgData name="Kun Suo" userId="41c30799-3a2b-4880-86a3-8488be07954a" providerId="ADAL" clId="{BD2D7FCC-8863-6048-A89A-C04718BCD0D7}" dt="2020-02-20T21:29:34.763" v="783" actId="2696"/>
        <pc:sldMkLst>
          <pc:docMk/>
          <pc:sldMk cId="1904585584" sldId="546"/>
        </pc:sldMkLst>
      </pc:sldChg>
      <pc:sldChg chg="del">
        <pc:chgData name="Kun Suo" userId="41c30799-3a2b-4880-86a3-8488be07954a" providerId="ADAL" clId="{BD2D7FCC-8863-6048-A89A-C04718BCD0D7}" dt="2020-02-20T21:29:34.764" v="784" actId="2696"/>
        <pc:sldMkLst>
          <pc:docMk/>
          <pc:sldMk cId="2179354019" sldId="547"/>
        </pc:sldMkLst>
      </pc:sldChg>
      <pc:sldChg chg="del">
        <pc:chgData name="Kun Suo" userId="41c30799-3a2b-4880-86a3-8488be07954a" providerId="ADAL" clId="{BD2D7FCC-8863-6048-A89A-C04718BCD0D7}" dt="2020-02-20T21:29:34.766" v="785" actId="2696"/>
        <pc:sldMkLst>
          <pc:docMk/>
          <pc:sldMk cId="738670790" sldId="548"/>
        </pc:sldMkLst>
      </pc:sldChg>
      <pc:sldChg chg="del">
        <pc:chgData name="Kun Suo" userId="41c30799-3a2b-4880-86a3-8488be07954a" providerId="ADAL" clId="{BD2D7FCC-8863-6048-A89A-C04718BCD0D7}" dt="2020-02-20T21:29:34.768" v="786" actId="2696"/>
        <pc:sldMkLst>
          <pc:docMk/>
          <pc:sldMk cId="3581697799" sldId="549"/>
        </pc:sldMkLst>
      </pc:sldChg>
      <pc:sldChg chg="del">
        <pc:chgData name="Kun Suo" userId="41c30799-3a2b-4880-86a3-8488be07954a" providerId="ADAL" clId="{BD2D7FCC-8863-6048-A89A-C04718BCD0D7}" dt="2020-02-20T21:29:34.769" v="787" actId="2696"/>
        <pc:sldMkLst>
          <pc:docMk/>
          <pc:sldMk cId="2592545018" sldId="550"/>
        </pc:sldMkLst>
      </pc:sldChg>
      <pc:sldChg chg="del">
        <pc:chgData name="Kun Suo" userId="41c30799-3a2b-4880-86a3-8488be07954a" providerId="ADAL" clId="{BD2D7FCC-8863-6048-A89A-C04718BCD0D7}" dt="2020-02-20T21:29:34.771" v="788" actId="2696"/>
        <pc:sldMkLst>
          <pc:docMk/>
          <pc:sldMk cId="1680285028" sldId="551"/>
        </pc:sldMkLst>
      </pc:sldChg>
      <pc:sldChg chg="del">
        <pc:chgData name="Kun Suo" userId="41c30799-3a2b-4880-86a3-8488be07954a" providerId="ADAL" clId="{BD2D7FCC-8863-6048-A89A-C04718BCD0D7}" dt="2020-02-20T21:29:34.785" v="789" actId="2696"/>
        <pc:sldMkLst>
          <pc:docMk/>
          <pc:sldMk cId="1927919985" sldId="552"/>
        </pc:sldMkLst>
      </pc:sldChg>
      <pc:sldChg chg="addSp delSp">
        <pc:chgData name="Kun Suo" userId="41c30799-3a2b-4880-86a3-8488be07954a" providerId="ADAL" clId="{BD2D7FCC-8863-6048-A89A-C04718BCD0D7}" dt="2020-02-20T22:34:39.377" v="793" actId="9405"/>
        <pc:sldMkLst>
          <pc:docMk/>
          <pc:sldMk cId="3029376734" sldId="554"/>
        </pc:sldMkLst>
        <pc:inkChg chg="add del">
          <ac:chgData name="Kun Suo" userId="41c30799-3a2b-4880-86a3-8488be07954a" providerId="ADAL" clId="{BD2D7FCC-8863-6048-A89A-C04718BCD0D7}" dt="2020-02-20T22:34:30.904" v="791" actId="9405"/>
          <ac:inkMkLst>
            <pc:docMk/>
            <pc:sldMk cId="3029376734" sldId="554"/>
            <ac:inkMk id="5" creationId="{336A7309-B2F7-CD42-B4DF-D5903CEEF6FC}"/>
          </ac:inkMkLst>
        </pc:inkChg>
        <pc:inkChg chg="add">
          <ac:chgData name="Kun Suo" userId="41c30799-3a2b-4880-86a3-8488be07954a" providerId="ADAL" clId="{BD2D7FCC-8863-6048-A89A-C04718BCD0D7}" dt="2020-02-20T22:34:35.554" v="792" actId="9405"/>
          <ac:inkMkLst>
            <pc:docMk/>
            <pc:sldMk cId="3029376734" sldId="554"/>
            <ac:inkMk id="6" creationId="{E5E5AB0D-2DDF-5446-81A5-5196C8B14155}"/>
          </ac:inkMkLst>
        </pc:inkChg>
        <pc:inkChg chg="add">
          <ac:chgData name="Kun Suo" userId="41c30799-3a2b-4880-86a3-8488be07954a" providerId="ADAL" clId="{BD2D7FCC-8863-6048-A89A-C04718BCD0D7}" dt="2020-02-20T22:34:39.377" v="793" actId="9405"/>
          <ac:inkMkLst>
            <pc:docMk/>
            <pc:sldMk cId="3029376734" sldId="554"/>
            <ac:inkMk id="7" creationId="{41539EDD-AE7A-BE43-AE86-251059F88FA0}"/>
          </ac:inkMkLst>
        </pc:inkChg>
      </pc:sldChg>
      <pc:sldChg chg="del">
        <pc:chgData name="Kun Suo" userId="41c30799-3a2b-4880-86a3-8488be07954a" providerId="ADAL" clId="{BD2D7FCC-8863-6048-A89A-C04718BCD0D7}" dt="2020-02-20T22:55:04.900" v="854" actId="2696"/>
        <pc:sldMkLst>
          <pc:docMk/>
          <pc:sldMk cId="768661226" sldId="555"/>
        </pc:sldMkLst>
      </pc:sldChg>
      <pc:sldChg chg="del">
        <pc:chgData name="Kun Suo" userId="41c30799-3a2b-4880-86a3-8488be07954a" providerId="ADAL" clId="{BD2D7FCC-8863-6048-A89A-C04718BCD0D7}" dt="2020-02-20T22:55:04.918" v="855" actId="2696"/>
        <pc:sldMkLst>
          <pc:docMk/>
          <pc:sldMk cId="4217695099" sldId="556"/>
        </pc:sldMkLst>
      </pc:sldChg>
      <pc:sldChg chg="del">
        <pc:chgData name="Kun Suo" userId="41c30799-3a2b-4880-86a3-8488be07954a" providerId="ADAL" clId="{BD2D7FCC-8863-6048-A89A-C04718BCD0D7}" dt="2020-02-20T22:55:04.932" v="856" actId="2696"/>
        <pc:sldMkLst>
          <pc:docMk/>
          <pc:sldMk cId="1315715606" sldId="557"/>
        </pc:sldMkLst>
      </pc:sldChg>
      <pc:sldChg chg="del">
        <pc:chgData name="Kun Suo" userId="41c30799-3a2b-4880-86a3-8488be07954a" providerId="ADAL" clId="{BD2D7FCC-8863-6048-A89A-C04718BCD0D7}" dt="2020-02-20T22:55:04.945" v="857" actId="2696"/>
        <pc:sldMkLst>
          <pc:docMk/>
          <pc:sldMk cId="3111674215" sldId="558"/>
        </pc:sldMkLst>
      </pc:sldChg>
      <pc:sldChg chg="del">
        <pc:chgData name="Kun Suo" userId="41c30799-3a2b-4880-86a3-8488be07954a" providerId="ADAL" clId="{BD2D7FCC-8863-6048-A89A-C04718BCD0D7}" dt="2020-02-15T20:31:15.372" v="22" actId="2696"/>
        <pc:sldMkLst>
          <pc:docMk/>
          <pc:sldMk cId="3715696687" sldId="559"/>
        </pc:sldMkLst>
      </pc:sldChg>
      <pc:sldChg chg="addSp delSp modSp add ord">
        <pc:chgData name="Kun Suo" userId="41c30799-3a2b-4880-86a3-8488be07954a" providerId="ADAL" clId="{BD2D7FCC-8863-6048-A89A-C04718BCD0D7}" dt="2020-02-27T02:12:02.567" v="1042"/>
        <pc:sldMkLst>
          <pc:docMk/>
          <pc:sldMk cId="3814222816" sldId="559"/>
        </pc:sldMkLst>
        <pc:inkChg chg="add">
          <ac:chgData name="Kun Suo" userId="41c30799-3a2b-4880-86a3-8488be07954a" providerId="ADAL" clId="{BD2D7FCC-8863-6048-A89A-C04718BCD0D7}" dt="2020-02-26T23:47:59.364" v="1009" actId="9405"/>
          <ac:inkMkLst>
            <pc:docMk/>
            <pc:sldMk cId="3814222816" sldId="559"/>
            <ac:inkMk id="5" creationId="{CE9F558C-4029-444A-99AC-7370DBB702FD}"/>
          </ac:inkMkLst>
        </pc:inkChg>
        <pc:inkChg chg="add">
          <ac:chgData name="Kun Suo" userId="41c30799-3a2b-4880-86a3-8488be07954a" providerId="ADAL" clId="{BD2D7FCC-8863-6048-A89A-C04718BCD0D7}" dt="2020-02-26T23:48:06.140" v="1010" actId="9405"/>
          <ac:inkMkLst>
            <pc:docMk/>
            <pc:sldMk cId="3814222816" sldId="559"/>
            <ac:inkMk id="7" creationId="{AB7B9332-FD53-2448-A161-B858C97EBE4F}"/>
          </ac:inkMkLst>
        </pc:inkChg>
        <pc:inkChg chg="del">
          <ac:chgData name="Kun Suo" userId="41c30799-3a2b-4880-86a3-8488be07954a" providerId="ADAL" clId="{BD2D7FCC-8863-6048-A89A-C04718BCD0D7}" dt="2020-02-15T20:40:08.491" v="51" actId="478"/>
          <ac:inkMkLst>
            <pc:docMk/>
            <pc:sldMk cId="3814222816" sldId="559"/>
            <ac:inkMk id="7" creationId="{BF934D18-766C-764B-B83B-C073C4E308EA}"/>
          </ac:inkMkLst>
        </pc:inkChg>
        <pc:inkChg chg="add del mod">
          <ac:chgData name="Kun Suo" userId="41c30799-3a2b-4880-86a3-8488be07954a" providerId="ADAL" clId="{BD2D7FCC-8863-6048-A89A-C04718BCD0D7}" dt="2020-02-26T23:47:50.994" v="1008" actId="478"/>
          <ac:inkMkLst>
            <pc:docMk/>
            <pc:sldMk cId="3814222816" sldId="559"/>
            <ac:inkMk id="11" creationId="{0207F89E-7DA9-D346-8990-807622561A06}"/>
          </ac:inkMkLst>
        </pc:ink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3814222816" sldId="559"/>
            <ac:inkMk id="11" creationId="{F985D4F8-BCEF-CF43-BA28-D408087391DC}"/>
          </ac:inkMkLst>
        </pc:inkChg>
        <pc:inkChg chg="add">
          <ac:chgData name="Kun Suo" userId="41c30799-3a2b-4880-86a3-8488be07954a" providerId="ADAL" clId="{BD2D7FCC-8863-6048-A89A-C04718BCD0D7}" dt="2020-02-26T23:48:07.500" v="1011" actId="9405"/>
          <ac:inkMkLst>
            <pc:docMk/>
            <pc:sldMk cId="3814222816" sldId="559"/>
            <ac:inkMk id="12" creationId="{C67BE702-A1C0-1048-B92F-E445BD72FBC8}"/>
          </ac:inkMkLst>
        </pc:inkChg>
        <pc:inkChg chg="add">
          <ac:chgData name="Kun Suo" userId="41c30799-3a2b-4880-86a3-8488be07954a" providerId="ADAL" clId="{BD2D7FCC-8863-6048-A89A-C04718BCD0D7}" dt="2020-02-26T23:48:09.220" v="1012" actId="9405"/>
          <ac:inkMkLst>
            <pc:docMk/>
            <pc:sldMk cId="3814222816" sldId="559"/>
            <ac:inkMk id="13" creationId="{E134ED08-4397-954A-AA7E-36C90D56D2B4}"/>
          </ac:inkMkLst>
        </pc:inkChg>
        <pc:inkChg chg="add">
          <ac:chgData name="Kun Suo" userId="41c30799-3a2b-4880-86a3-8488be07954a" providerId="ADAL" clId="{BD2D7FCC-8863-6048-A89A-C04718BCD0D7}" dt="2020-02-26T23:48:11.226" v="1013" actId="9405"/>
          <ac:inkMkLst>
            <pc:docMk/>
            <pc:sldMk cId="3814222816" sldId="559"/>
            <ac:inkMk id="14" creationId="{BA236C2B-3733-5840-B1E5-75222C41C1DA}"/>
          </ac:inkMkLst>
        </pc:inkChg>
        <pc:inkChg chg="add">
          <ac:chgData name="Kun Suo" userId="41c30799-3a2b-4880-86a3-8488be07954a" providerId="ADAL" clId="{BD2D7FCC-8863-6048-A89A-C04718BCD0D7}" dt="2020-02-26T23:48:13.619" v="1014" actId="9405"/>
          <ac:inkMkLst>
            <pc:docMk/>
            <pc:sldMk cId="3814222816" sldId="559"/>
            <ac:inkMk id="15" creationId="{11F3A277-23D5-FF4E-9F22-74C8A0FCAC9D}"/>
          </ac:inkMkLst>
        </pc:inkChg>
        <pc:inkChg chg="add">
          <ac:chgData name="Kun Suo" userId="41c30799-3a2b-4880-86a3-8488be07954a" providerId="ADAL" clId="{BD2D7FCC-8863-6048-A89A-C04718BCD0D7}" dt="2020-02-26T23:48:15.476" v="1015" actId="9405"/>
          <ac:inkMkLst>
            <pc:docMk/>
            <pc:sldMk cId="3814222816" sldId="559"/>
            <ac:inkMk id="16" creationId="{F3A67D2D-C030-8643-82E5-C51C1965B293}"/>
          </ac:inkMkLst>
        </pc:inkChg>
      </pc:sldChg>
      <pc:sldChg chg="addSp delSp modSp add">
        <pc:chgData name="Kun Suo" userId="41c30799-3a2b-4880-86a3-8488be07954a" providerId="ADAL" clId="{BD2D7FCC-8863-6048-A89A-C04718BCD0D7}" dt="2020-02-27T02:12:02.567" v="1042"/>
        <pc:sldMkLst>
          <pc:docMk/>
          <pc:sldMk cId="1022259995" sldId="560"/>
        </pc:sldMkLst>
        <pc:spChg chg="add mod">
          <ac:chgData name="Kun Suo" userId="41c30799-3a2b-4880-86a3-8488be07954a" providerId="ADAL" clId="{BD2D7FCC-8863-6048-A89A-C04718BCD0D7}" dt="2020-02-15T20:45:39.847" v="148" actId="20577"/>
          <ac:spMkLst>
            <pc:docMk/>
            <pc:sldMk cId="1022259995" sldId="560"/>
            <ac:spMk id="5" creationId="{7DCFC19A-2C24-3444-9451-2800EF35DD1F}"/>
          </ac:spMkLst>
        </pc:spChg>
        <pc:spChg chg="del">
          <ac:chgData name="Kun Suo" userId="41c30799-3a2b-4880-86a3-8488be07954a" providerId="ADAL" clId="{BD2D7FCC-8863-6048-A89A-C04718BCD0D7}" dt="2020-02-15T20:44:12.642" v="111" actId="478"/>
          <ac:spMkLst>
            <pc:docMk/>
            <pc:sldMk cId="1022259995" sldId="560"/>
            <ac:spMk id="10" creationId="{181D8F26-FF97-5A4C-88AA-A06DED7F6736}"/>
          </ac:spMkLst>
        </pc:spChg>
        <pc:spChg chg="del">
          <ac:chgData name="Kun Suo" userId="41c30799-3a2b-4880-86a3-8488be07954a" providerId="ADAL" clId="{BD2D7FCC-8863-6048-A89A-C04718BCD0D7}" dt="2020-02-15T20:44:13.722" v="112" actId="478"/>
          <ac:spMkLst>
            <pc:docMk/>
            <pc:sldMk cId="1022259995" sldId="560"/>
            <ac:spMk id="11" creationId="{69419845-AAD7-4344-A99F-F060F5B8AA42}"/>
          </ac:spMkLst>
        </pc:spChg>
        <pc:grpChg chg="add mod">
          <ac:chgData name="Kun Suo" userId="41c30799-3a2b-4880-86a3-8488be07954a" providerId="ADAL" clId="{BD2D7FCC-8863-6048-A89A-C04718BCD0D7}" dt="2020-02-15T20:44:25.079" v="115" actId="1076"/>
          <ac:grpSpMkLst>
            <pc:docMk/>
            <pc:sldMk cId="1022259995" sldId="560"/>
            <ac:grpSpMk id="12" creationId="{DAE6C60B-4406-444A-B264-A439DAA7B8D6}"/>
          </ac:grpSpMkLst>
        </pc:grpChg>
        <pc:picChg chg="del">
          <ac:chgData name="Kun Suo" userId="41c30799-3a2b-4880-86a3-8488be07954a" providerId="ADAL" clId="{BD2D7FCC-8863-6048-A89A-C04718BCD0D7}" dt="2020-02-15T20:44:11.969" v="110" actId="478"/>
          <ac:picMkLst>
            <pc:docMk/>
            <pc:sldMk cId="1022259995" sldId="560"/>
            <ac:picMk id="8" creationId="{ECB6CC52-89E5-3249-A032-B0ECA12F0DC9}"/>
          </ac:picMkLst>
        </pc:picChg>
        <pc:picChg chg="mod">
          <ac:chgData name="Kun Suo" userId="41c30799-3a2b-4880-86a3-8488be07954a" providerId="ADAL" clId="{BD2D7FCC-8863-6048-A89A-C04718BCD0D7}" dt="2020-02-15T20:44:33.039" v="117" actId="1076"/>
          <ac:picMkLst>
            <pc:docMk/>
            <pc:sldMk cId="1022259995" sldId="560"/>
            <ac:picMk id="9" creationId="{CDA2253F-2EEC-8E4C-B13F-23977028CB1C}"/>
          </ac:picMkLst>
        </pc:picChg>
        <pc:inkChg chg="add">
          <ac:chgData name="Kun Suo" userId="41c30799-3a2b-4880-86a3-8488be07954a" providerId="ADAL" clId="{BD2D7FCC-8863-6048-A89A-C04718BCD0D7}" dt="2020-02-20T20:31:52.670" v="441" actId="9405"/>
          <ac:inkMkLst>
            <pc:docMk/>
            <pc:sldMk cId="1022259995" sldId="560"/>
            <ac:inkMk id="6" creationId="{E8EF7648-E9C3-3445-B578-54022DE9B870}"/>
          </ac:inkMkLst>
        </pc:inkChg>
        <pc:inkChg chg="add">
          <ac:chgData name="Kun Suo" userId="41c30799-3a2b-4880-86a3-8488be07954a" providerId="ADAL" clId="{BD2D7FCC-8863-6048-A89A-C04718BCD0D7}" dt="2020-02-20T20:31:57.174" v="442" actId="9405"/>
          <ac:inkMkLst>
            <pc:docMk/>
            <pc:sldMk cId="1022259995" sldId="560"/>
            <ac:inkMk id="7" creationId="{35A82454-873A-BB44-BF0B-950856F3899D}"/>
          </ac:inkMkLst>
        </pc:ink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022259995" sldId="560"/>
            <ac:inkMk id="8" creationId="{C7168450-9D86-904A-AD78-AC0CA8887435}"/>
          </ac:inkMkLst>
        </pc:inkChg>
      </pc:sldChg>
      <pc:sldChg chg="del">
        <pc:chgData name="Kun Suo" userId="41c30799-3a2b-4880-86a3-8488be07954a" providerId="ADAL" clId="{BD2D7FCC-8863-6048-A89A-C04718BCD0D7}" dt="2020-02-15T20:31:15.341" v="20" actId="2696"/>
        <pc:sldMkLst>
          <pc:docMk/>
          <pc:sldMk cId="2107767204" sldId="560"/>
        </pc:sldMkLst>
      </pc:sldChg>
      <pc:sldChg chg="addSp delSp modSp add">
        <pc:chgData name="Kun Suo" userId="41c30799-3a2b-4880-86a3-8488be07954a" providerId="ADAL" clId="{BD2D7FCC-8863-6048-A89A-C04718BCD0D7}" dt="2020-02-27T02:12:02.567" v="1042"/>
        <pc:sldMkLst>
          <pc:docMk/>
          <pc:sldMk cId="2173734769" sldId="561"/>
        </pc:sldMkLst>
        <pc:spChg chg="del">
          <ac:chgData name="Kun Suo" userId="41c30799-3a2b-4880-86a3-8488be07954a" providerId="ADAL" clId="{BD2D7FCC-8863-6048-A89A-C04718BCD0D7}" dt="2020-02-15T20:49:59.342" v="165" actId="478"/>
          <ac:spMkLst>
            <pc:docMk/>
            <pc:sldMk cId="2173734769" sldId="561"/>
            <ac:spMk id="7" creationId="{22A706AE-C37C-984D-B744-085AFCF06E66}"/>
          </ac:spMkLst>
        </pc:spChg>
        <pc:spChg chg="del">
          <ac:chgData name="Kun Suo" userId="41c30799-3a2b-4880-86a3-8488be07954a" providerId="ADAL" clId="{BD2D7FCC-8863-6048-A89A-C04718BCD0D7}" dt="2020-02-15T20:49:59.342" v="165" actId="478"/>
          <ac:spMkLst>
            <pc:docMk/>
            <pc:sldMk cId="2173734769" sldId="561"/>
            <ac:spMk id="8" creationId="{81DB8887-A107-6647-B2FB-4BB166973B40}"/>
          </ac:spMkLst>
        </pc:spChg>
        <pc:spChg chg="del">
          <ac:chgData name="Kun Suo" userId="41c30799-3a2b-4880-86a3-8488be07954a" providerId="ADAL" clId="{BD2D7FCC-8863-6048-A89A-C04718BCD0D7}" dt="2020-02-15T20:49:59.342" v="165" actId="478"/>
          <ac:spMkLst>
            <pc:docMk/>
            <pc:sldMk cId="2173734769" sldId="561"/>
            <ac:spMk id="11" creationId="{D96FED8A-AEA3-B24C-ABF2-8C1BC463AC45}"/>
          </ac:spMkLst>
        </pc:spChg>
        <pc:spChg chg="del">
          <ac:chgData name="Kun Suo" userId="41c30799-3a2b-4880-86a3-8488be07954a" providerId="ADAL" clId="{BD2D7FCC-8863-6048-A89A-C04718BCD0D7}" dt="2020-02-15T20:49:59.342" v="165" actId="478"/>
          <ac:spMkLst>
            <pc:docMk/>
            <pc:sldMk cId="2173734769" sldId="561"/>
            <ac:spMk id="12" creationId="{38C42F87-01D6-A947-B77E-0D6D351CD748}"/>
          </ac:spMkLst>
        </pc:spChg>
        <pc:picChg chg="add mod">
          <ac:chgData name="Kun Suo" userId="41c30799-3a2b-4880-86a3-8488be07954a" providerId="ADAL" clId="{BD2D7FCC-8863-6048-A89A-C04718BCD0D7}" dt="2020-02-20T20:33:04.967" v="444" actId="1076"/>
          <ac:picMkLst>
            <pc:docMk/>
            <pc:sldMk cId="2173734769" sldId="561"/>
            <ac:picMk id="11" creationId="{F3541AB6-11B0-E449-A9FD-C5B0B3C2F6C3}"/>
          </ac:picMkLst>
        </pc:picChg>
        <pc:inkChg chg="add">
          <ac:chgData name="Kun Suo" userId="41c30799-3a2b-4880-86a3-8488be07954a" providerId="ADAL" clId="{BD2D7FCC-8863-6048-A89A-C04718BCD0D7}" dt="2020-02-15T20:49:25.016" v="164" actId="9405"/>
          <ac:inkMkLst>
            <pc:docMk/>
            <pc:sldMk cId="2173734769" sldId="561"/>
            <ac:inkMk id="5" creationId="{E7628708-6F45-A848-9D1F-C00E71B5BF9B}"/>
          </ac:inkMkLst>
        </pc:ink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2173734769" sldId="561"/>
            <ac:inkMk id="7" creationId="{79BEAF0C-DBA5-9E4D-9980-FD5E0FE24149}"/>
          </ac:inkMkLst>
        </pc:inkChg>
        <pc:cxnChg chg="del">
          <ac:chgData name="Kun Suo" userId="41c30799-3a2b-4880-86a3-8488be07954a" providerId="ADAL" clId="{BD2D7FCC-8863-6048-A89A-C04718BCD0D7}" dt="2020-02-15T20:49:59.342" v="165" actId="478"/>
          <ac:cxnSpMkLst>
            <pc:docMk/>
            <pc:sldMk cId="2173734769" sldId="561"/>
            <ac:cxnSpMk id="9" creationId="{3962401F-47D5-1E4E-A22A-79FC264A3C85}"/>
          </ac:cxnSpMkLst>
        </pc:cxnChg>
        <pc:cxnChg chg="del">
          <ac:chgData name="Kun Suo" userId="41c30799-3a2b-4880-86a3-8488be07954a" providerId="ADAL" clId="{BD2D7FCC-8863-6048-A89A-C04718BCD0D7}" dt="2020-02-15T20:49:59.342" v="165" actId="478"/>
          <ac:cxnSpMkLst>
            <pc:docMk/>
            <pc:sldMk cId="2173734769" sldId="561"/>
            <ac:cxnSpMk id="10" creationId="{294327AF-BBFD-B94F-BBD8-D1E93860C50C}"/>
          </ac:cxnSpMkLst>
        </pc:cxnChg>
      </pc:sldChg>
      <pc:sldChg chg="del">
        <pc:chgData name="Kun Suo" userId="41c30799-3a2b-4880-86a3-8488be07954a" providerId="ADAL" clId="{BD2D7FCC-8863-6048-A89A-C04718BCD0D7}" dt="2020-02-15T20:31:15.386" v="24" actId="2696"/>
        <pc:sldMkLst>
          <pc:docMk/>
          <pc:sldMk cId="3468039326" sldId="561"/>
        </pc:sldMkLst>
      </pc:sldChg>
      <pc:sldChg chg="addSp delSp modSp add">
        <pc:chgData name="Kun Suo" userId="41c30799-3a2b-4880-86a3-8488be07954a" providerId="ADAL" clId="{BD2D7FCC-8863-6048-A89A-C04718BCD0D7}" dt="2020-02-27T02:12:02.567" v="1042"/>
        <pc:sldMkLst>
          <pc:docMk/>
          <pc:sldMk cId="22355651" sldId="562"/>
        </pc:sldMkLst>
        <pc:spChg chg="mod">
          <ac:chgData name="Kun Suo" userId="41c30799-3a2b-4880-86a3-8488be07954a" providerId="ADAL" clId="{BD2D7FCC-8863-6048-A89A-C04718BCD0D7}" dt="2020-02-15T20:53:40.521" v="196"/>
          <ac:spMkLst>
            <pc:docMk/>
            <pc:sldMk cId="22355651" sldId="562"/>
            <ac:spMk id="2" creationId="{2B54BBF6-BC9D-474D-869C-7A691D37AD4F}"/>
          </ac:spMkLst>
        </pc:spChg>
        <pc:spChg chg="del">
          <ac:chgData name="Kun Suo" userId="41c30799-3a2b-4880-86a3-8488be07954a" providerId="ADAL" clId="{BD2D7FCC-8863-6048-A89A-C04718BCD0D7}" dt="2020-02-15T20:52:34.772" v="179" actId="478"/>
          <ac:spMkLst>
            <pc:docMk/>
            <pc:sldMk cId="22355651" sldId="562"/>
            <ac:spMk id="5" creationId="{1F36FE25-46DF-5A41-BEAC-AA1CA0502A12}"/>
          </ac:spMkLst>
        </pc:spChg>
        <pc:spChg chg="add mod">
          <ac:chgData name="Kun Suo" userId="41c30799-3a2b-4880-86a3-8488be07954a" providerId="ADAL" clId="{BD2D7FCC-8863-6048-A89A-C04718BCD0D7}" dt="2020-02-15T20:54:12.345" v="205" actId="1076"/>
          <ac:spMkLst>
            <pc:docMk/>
            <pc:sldMk cId="22355651" sldId="562"/>
            <ac:spMk id="17" creationId="{FC17322B-AAE7-0C4F-9EBF-B44BBFAF2EAF}"/>
          </ac:spMkLst>
        </pc:spChg>
        <pc:spChg chg="add mod">
          <ac:chgData name="Kun Suo" userId="41c30799-3a2b-4880-86a3-8488be07954a" providerId="ADAL" clId="{BD2D7FCC-8863-6048-A89A-C04718BCD0D7}" dt="2020-02-15T20:54:40.140" v="212" actId="20577"/>
          <ac:spMkLst>
            <pc:docMk/>
            <pc:sldMk cId="22355651" sldId="562"/>
            <ac:spMk id="20" creationId="{07E4670F-FBB1-AA45-8091-2A64B3EC12D7}"/>
          </ac:spMkLst>
        </pc:spChg>
        <pc:spChg chg="add mod">
          <ac:chgData name="Kun Suo" userId="41c30799-3a2b-4880-86a3-8488be07954a" providerId="ADAL" clId="{BD2D7FCC-8863-6048-A89A-C04718BCD0D7}" dt="2020-02-15T20:55:11.004" v="216" actId="14100"/>
          <ac:spMkLst>
            <pc:docMk/>
            <pc:sldMk cId="22355651" sldId="562"/>
            <ac:spMk id="21" creationId="{35410C6D-C900-F84E-8474-76C8FA12CF1D}"/>
          </ac:spMkLst>
        </pc:spChg>
        <pc:spChg chg="add mod">
          <ac:chgData name="Kun Suo" userId="41c30799-3a2b-4880-86a3-8488be07954a" providerId="ADAL" clId="{BD2D7FCC-8863-6048-A89A-C04718BCD0D7}" dt="2020-02-15T20:57:43.329" v="330" actId="20577"/>
          <ac:spMkLst>
            <pc:docMk/>
            <pc:sldMk cId="22355651" sldId="562"/>
            <ac:spMk id="22" creationId="{D4BC83E3-97E0-8940-967B-70D9B79A8297}"/>
          </ac:spMkLst>
        </pc:spChg>
        <pc:spChg chg="add mod">
          <ac:chgData name="Kun Suo" userId="41c30799-3a2b-4880-86a3-8488be07954a" providerId="ADAL" clId="{BD2D7FCC-8863-6048-A89A-C04718BCD0D7}" dt="2020-02-15T20:55:39.356" v="240" actId="1076"/>
          <ac:spMkLst>
            <pc:docMk/>
            <pc:sldMk cId="22355651" sldId="562"/>
            <ac:spMk id="23" creationId="{2E73DF96-5A75-E046-8A72-F5A210225540}"/>
          </ac:spMkLst>
        </pc:spChg>
        <pc:spChg chg="add mod">
          <ac:chgData name="Kun Suo" userId="41c30799-3a2b-4880-86a3-8488be07954a" providerId="ADAL" clId="{BD2D7FCC-8863-6048-A89A-C04718BCD0D7}" dt="2020-02-15T20:55:43.715" v="243" actId="20577"/>
          <ac:spMkLst>
            <pc:docMk/>
            <pc:sldMk cId="22355651" sldId="562"/>
            <ac:spMk id="24" creationId="{95F04943-DBA8-3048-83E4-9F96B6B87071}"/>
          </ac:spMkLst>
        </pc:spChg>
        <pc:spChg chg="add mod">
          <ac:chgData name="Kun Suo" userId="41c30799-3a2b-4880-86a3-8488be07954a" providerId="ADAL" clId="{BD2D7FCC-8863-6048-A89A-C04718BCD0D7}" dt="2020-02-15T20:56:26.867" v="313" actId="1076"/>
          <ac:spMkLst>
            <pc:docMk/>
            <pc:sldMk cId="22355651" sldId="562"/>
            <ac:spMk id="25" creationId="{D71241E1-C3EB-EE44-AC7E-35B99EEC49CC}"/>
          </ac:spMkLst>
        </pc:spChg>
        <pc:picChg chg="add del">
          <ac:chgData name="Kun Suo" userId="41c30799-3a2b-4880-86a3-8488be07954a" providerId="ADAL" clId="{BD2D7FCC-8863-6048-A89A-C04718BCD0D7}" dt="2020-02-15T20:53:01.631" v="181" actId="478"/>
          <ac:picMkLst>
            <pc:docMk/>
            <pc:sldMk cId="22355651" sldId="562"/>
            <ac:picMk id="6" creationId="{2DBCFE15-4BAE-6441-BBCA-641A849F2D7E}"/>
          </ac:picMkLst>
        </pc:picChg>
        <pc:picChg chg="add mod">
          <ac:chgData name="Kun Suo" userId="41c30799-3a2b-4880-86a3-8488be07954a" providerId="ADAL" clId="{BD2D7FCC-8863-6048-A89A-C04718BCD0D7}" dt="2020-02-15T20:54:07.747" v="203" actId="1076"/>
          <ac:picMkLst>
            <pc:docMk/>
            <pc:sldMk cId="22355651" sldId="562"/>
            <ac:picMk id="7" creationId="{49DB9A8D-1A75-AD49-A6AC-35FF4B132F6A}"/>
          </ac:picMkLst>
        </pc:picChg>
        <pc:picChg chg="add mod">
          <ac:chgData name="Kun Suo" userId="41c30799-3a2b-4880-86a3-8488be07954a" providerId="ADAL" clId="{BD2D7FCC-8863-6048-A89A-C04718BCD0D7}" dt="2020-02-15T20:54:14.891" v="206" actId="1076"/>
          <ac:picMkLst>
            <pc:docMk/>
            <pc:sldMk cId="22355651" sldId="562"/>
            <ac:picMk id="8" creationId="{4F551BB8-203F-4C43-8122-5345940CDD1C}"/>
          </ac:picMkLst>
        </pc:picChg>
        <pc:picChg chg="add del">
          <ac:chgData name="Kun Suo" userId="41c30799-3a2b-4880-86a3-8488be07954a" providerId="ADAL" clId="{BD2D7FCC-8863-6048-A89A-C04718BCD0D7}" dt="2020-02-15T20:53:35.146" v="195" actId="478"/>
          <ac:picMkLst>
            <pc:docMk/>
            <pc:sldMk cId="22355651" sldId="562"/>
            <ac:picMk id="9" creationId="{540DE7D0-90EC-0D4F-B571-995EE663FBE9}"/>
          </ac:picMkLst>
        </pc:picChg>
        <pc:picChg chg="add mod">
          <ac:chgData name="Kun Suo" userId="41c30799-3a2b-4880-86a3-8488be07954a" providerId="ADAL" clId="{BD2D7FCC-8863-6048-A89A-C04718BCD0D7}" dt="2020-02-15T20:54:02.132" v="201" actId="1076"/>
          <ac:picMkLst>
            <pc:docMk/>
            <pc:sldMk cId="22355651" sldId="562"/>
            <ac:picMk id="13" creationId="{B7670F4F-54D4-1D45-BFA1-280C07AD5D12}"/>
          </ac:picMkLst>
        </pc:pic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22355651" sldId="562"/>
            <ac:inkMk id="5" creationId="{BF281634-EBEB-B049-9C67-CEDA64366E18}"/>
          </ac:inkMkLst>
        </pc:inkChg>
        <pc:cxnChg chg="add mod">
          <ac:chgData name="Kun Suo" userId="41c30799-3a2b-4880-86a3-8488be07954a" providerId="ADAL" clId="{BD2D7FCC-8863-6048-A89A-C04718BCD0D7}" dt="2020-02-15T20:54:09.731" v="204" actId="14100"/>
          <ac:cxnSpMkLst>
            <pc:docMk/>
            <pc:sldMk cId="22355651" sldId="562"/>
            <ac:cxnSpMk id="10" creationId="{77012325-3EF3-E04F-A419-712DD520C737}"/>
          </ac:cxnSpMkLst>
        </pc:cxnChg>
        <pc:cxnChg chg="add mod">
          <ac:chgData name="Kun Suo" userId="41c30799-3a2b-4880-86a3-8488be07954a" providerId="ADAL" clId="{BD2D7FCC-8863-6048-A89A-C04718BCD0D7}" dt="2020-02-15T20:54:18.331" v="207" actId="14100"/>
          <ac:cxnSpMkLst>
            <pc:docMk/>
            <pc:sldMk cId="22355651" sldId="562"/>
            <ac:cxnSpMk id="11" creationId="{30339BE0-FF36-F64A-ADA6-430B2E2A2BDF}"/>
          </ac:cxnSpMkLst>
        </pc:cxnChg>
        <pc:cxnChg chg="add del">
          <ac:chgData name="Kun Suo" userId="41c30799-3a2b-4880-86a3-8488be07954a" providerId="ADAL" clId="{BD2D7FCC-8863-6048-A89A-C04718BCD0D7}" dt="2020-02-15T20:53:10.220" v="185" actId="478"/>
          <ac:cxnSpMkLst>
            <pc:docMk/>
            <pc:sldMk cId="22355651" sldId="562"/>
            <ac:cxnSpMk id="12" creationId="{B1368096-F64C-BB44-BEB7-43104EF1075D}"/>
          </ac:cxnSpMkLst>
        </pc:cxnChg>
      </pc:sldChg>
      <pc:sldChg chg="del">
        <pc:chgData name="Kun Suo" userId="41c30799-3a2b-4880-86a3-8488be07954a" providerId="ADAL" clId="{BD2D7FCC-8863-6048-A89A-C04718BCD0D7}" dt="2020-02-15T20:31:15.401" v="26" actId="2696"/>
        <pc:sldMkLst>
          <pc:docMk/>
          <pc:sldMk cId="2383026784" sldId="562"/>
        </pc:sldMkLst>
      </pc:sldChg>
      <pc:sldChg chg="addSp delSp modSp add">
        <pc:chgData name="Kun Suo" userId="41c30799-3a2b-4880-86a3-8488be07954a" providerId="ADAL" clId="{BD2D7FCC-8863-6048-A89A-C04718BCD0D7}" dt="2020-02-20T21:04:56.194" v="483" actId="1076"/>
        <pc:sldMkLst>
          <pc:docMk/>
          <pc:sldMk cId="2444355274" sldId="563"/>
        </pc:sldMkLst>
        <pc:spChg chg="del">
          <ac:chgData name="Kun Suo" userId="41c30799-3a2b-4880-86a3-8488be07954a" providerId="ADAL" clId="{BD2D7FCC-8863-6048-A89A-C04718BCD0D7}" dt="2020-02-20T21:04:06.974" v="472" actId="478"/>
          <ac:spMkLst>
            <pc:docMk/>
            <pc:sldMk cId="2444355274" sldId="563"/>
            <ac:spMk id="7" creationId="{8C68578A-0561-2741-A833-B629AB1AB5C6}"/>
          </ac:spMkLst>
        </pc:spChg>
        <pc:spChg chg="del">
          <ac:chgData name="Kun Suo" userId="41c30799-3a2b-4880-86a3-8488be07954a" providerId="ADAL" clId="{BD2D7FCC-8863-6048-A89A-C04718BCD0D7}" dt="2020-02-20T21:04:10.190" v="474" actId="478"/>
          <ac:spMkLst>
            <pc:docMk/>
            <pc:sldMk cId="2444355274" sldId="563"/>
            <ac:spMk id="8" creationId="{9B3C6116-FFC9-DC4E-B9F0-51380021AC5D}"/>
          </ac:spMkLst>
        </pc:spChg>
        <pc:spChg chg="add mod">
          <ac:chgData name="Kun Suo" userId="41c30799-3a2b-4880-86a3-8488be07954a" providerId="ADAL" clId="{BD2D7FCC-8863-6048-A89A-C04718BCD0D7}" dt="2020-02-20T21:04:35.228" v="478" actId="1076"/>
          <ac:spMkLst>
            <pc:docMk/>
            <pc:sldMk cId="2444355274" sldId="563"/>
            <ac:spMk id="11" creationId="{0A3040A2-018C-5743-AC82-0D6D3647CBD5}"/>
          </ac:spMkLst>
        </pc:spChg>
        <pc:picChg chg="del">
          <ac:chgData name="Kun Suo" userId="41c30799-3a2b-4880-86a3-8488be07954a" providerId="ADAL" clId="{BD2D7FCC-8863-6048-A89A-C04718BCD0D7}" dt="2020-02-20T21:04:06.115" v="471" actId="478"/>
          <ac:picMkLst>
            <pc:docMk/>
            <pc:sldMk cId="2444355274" sldId="563"/>
            <ac:picMk id="6" creationId="{EFA4E27A-FB41-EF46-A30E-BC468C20D204}"/>
          </ac:picMkLst>
        </pc:picChg>
        <pc:picChg chg="add mod">
          <ac:chgData name="Kun Suo" userId="41c30799-3a2b-4880-86a3-8488be07954a" providerId="ADAL" clId="{BD2D7FCC-8863-6048-A89A-C04718BCD0D7}" dt="2020-02-20T21:04:25.850" v="476" actId="1076"/>
          <ac:picMkLst>
            <pc:docMk/>
            <pc:sldMk cId="2444355274" sldId="563"/>
            <ac:picMk id="10" creationId="{109DE213-CA0A-4741-A6AD-CE45BFE678F1}"/>
          </ac:picMkLst>
        </pc:picChg>
        <pc:picChg chg="add mod">
          <ac:chgData name="Kun Suo" userId="41c30799-3a2b-4880-86a3-8488be07954a" providerId="ADAL" clId="{BD2D7FCC-8863-6048-A89A-C04718BCD0D7}" dt="2020-02-20T21:04:56.194" v="483" actId="1076"/>
          <ac:picMkLst>
            <pc:docMk/>
            <pc:sldMk cId="2444355274" sldId="563"/>
            <ac:picMk id="13" creationId="{8B725597-88AE-994A-B25A-FEC14C116D86}"/>
          </ac:picMkLst>
        </pc:picChg>
        <pc:inkChg chg="del">
          <ac:chgData name="Kun Suo" userId="41c30799-3a2b-4880-86a3-8488be07954a" providerId="ADAL" clId="{BD2D7FCC-8863-6048-A89A-C04718BCD0D7}" dt="2020-02-20T21:04:08.218" v="473" actId="478"/>
          <ac:inkMkLst>
            <pc:docMk/>
            <pc:sldMk cId="2444355274" sldId="563"/>
            <ac:inkMk id="5" creationId="{80933CE0-E8BA-8C43-ABF5-11FC20DCF266}"/>
          </ac:inkMkLst>
        </pc:inkChg>
        <pc:inkChg chg="del">
          <ac:chgData name="Kun Suo" userId="41c30799-3a2b-4880-86a3-8488be07954a" providerId="ADAL" clId="{BD2D7FCC-8863-6048-A89A-C04718BCD0D7}" dt="2020-02-20T21:04:08.218" v="473" actId="478"/>
          <ac:inkMkLst>
            <pc:docMk/>
            <pc:sldMk cId="2444355274" sldId="563"/>
            <ac:inkMk id="9" creationId="{C93BFBE3-BEFD-884B-A97D-644F15984ADF}"/>
          </ac:inkMkLst>
        </pc:inkChg>
      </pc:sldChg>
      <pc:sldChg chg="del">
        <pc:chgData name="Kun Suo" userId="41c30799-3a2b-4880-86a3-8488be07954a" providerId="ADAL" clId="{BD2D7FCC-8863-6048-A89A-C04718BCD0D7}" dt="2020-02-15T20:31:15.393" v="25" actId="2696"/>
        <pc:sldMkLst>
          <pc:docMk/>
          <pc:sldMk cId="3530077274" sldId="563"/>
        </pc:sldMkLst>
      </pc:sldChg>
      <pc:sldChg chg="addSp delSp modSp add">
        <pc:chgData name="Kun Suo" userId="41c30799-3a2b-4880-86a3-8488be07954a" providerId="ADAL" clId="{BD2D7FCC-8863-6048-A89A-C04718BCD0D7}" dt="2020-02-27T02:12:02.567" v="1042"/>
        <pc:sldMkLst>
          <pc:docMk/>
          <pc:sldMk cId="120047147" sldId="564"/>
        </pc:sldMkLst>
        <pc:spChg chg="del">
          <ac:chgData name="Kun Suo" userId="41c30799-3a2b-4880-86a3-8488be07954a" providerId="ADAL" clId="{BD2D7FCC-8863-6048-A89A-C04718BCD0D7}" dt="2020-02-20T21:07:05.605" v="485" actId="478"/>
          <ac:spMkLst>
            <pc:docMk/>
            <pc:sldMk cId="120047147" sldId="564"/>
            <ac:spMk id="7" creationId="{19E5D563-58A6-664F-93E5-3ED9ACFE27D8}"/>
          </ac:spMkLst>
        </pc:spChg>
        <pc:spChg chg="del">
          <ac:chgData name="Kun Suo" userId="41c30799-3a2b-4880-86a3-8488be07954a" providerId="ADAL" clId="{BD2D7FCC-8863-6048-A89A-C04718BCD0D7}" dt="2020-02-20T21:07:05.605" v="485" actId="478"/>
          <ac:spMkLst>
            <pc:docMk/>
            <pc:sldMk cId="120047147" sldId="564"/>
            <ac:spMk id="8" creationId="{46CEEBDF-949B-BD48-ACCB-1968FE9336F1}"/>
          </ac:spMkLst>
        </pc:spChg>
        <pc:spChg chg="add mod">
          <ac:chgData name="Kun Suo" userId="41c30799-3a2b-4880-86a3-8488be07954a" providerId="ADAL" clId="{BD2D7FCC-8863-6048-A89A-C04718BCD0D7}" dt="2020-02-20T21:07:27.581" v="488" actId="1076"/>
          <ac:spMkLst>
            <pc:docMk/>
            <pc:sldMk cId="120047147" sldId="564"/>
            <ac:spMk id="9" creationId="{9A675E32-06ED-FE4F-865B-AF5CD693B71C}"/>
          </ac:spMkLst>
        </pc:spChg>
        <pc:picChg chg="del">
          <ac:chgData name="Kun Suo" userId="41c30799-3a2b-4880-86a3-8488be07954a" providerId="ADAL" clId="{BD2D7FCC-8863-6048-A89A-C04718BCD0D7}" dt="2020-02-20T21:07:05.605" v="485" actId="478"/>
          <ac:picMkLst>
            <pc:docMk/>
            <pc:sldMk cId="120047147" sldId="564"/>
            <ac:picMk id="6" creationId="{57E05C17-349A-AA49-96B9-5E64A3E17837}"/>
          </ac:picMkLst>
        </pc:picChg>
        <pc:picChg chg="add mod">
          <ac:chgData name="Kun Suo" userId="41c30799-3a2b-4880-86a3-8488be07954a" providerId="ADAL" clId="{BD2D7FCC-8863-6048-A89A-C04718BCD0D7}" dt="2020-02-20T21:07:47.741" v="492" actId="1076"/>
          <ac:picMkLst>
            <pc:docMk/>
            <pc:sldMk cId="120047147" sldId="564"/>
            <ac:picMk id="10" creationId="{F51FBC64-9DCD-6F48-94D9-5B9948ADD611}"/>
          </ac:picMkLst>
        </pc:picChg>
        <pc:picChg chg="add mod">
          <ac:chgData name="Kun Suo" userId="41c30799-3a2b-4880-86a3-8488be07954a" providerId="ADAL" clId="{BD2D7FCC-8863-6048-A89A-C04718BCD0D7}" dt="2020-02-20T21:08:13.701" v="497" actId="1076"/>
          <ac:picMkLst>
            <pc:docMk/>
            <pc:sldMk cId="120047147" sldId="564"/>
            <ac:picMk id="11" creationId="{DEAF4BAD-1682-9A46-88C6-AF2968C28EF9}"/>
          </ac:picMkLst>
        </pc:picChg>
        <pc:inkChg chg="del">
          <ac:chgData name="Kun Suo" userId="41c30799-3a2b-4880-86a3-8488be07954a" providerId="ADAL" clId="{BD2D7FCC-8863-6048-A89A-C04718BCD0D7}" dt="2020-02-20T21:07:05.605" v="485" actId="478"/>
          <ac:inkMkLst>
            <pc:docMk/>
            <pc:sldMk cId="120047147" sldId="564"/>
            <ac:inkMk id="5" creationId="{31D10D6E-AF58-C44B-923E-63F9BD474C51}"/>
          </ac:inkMkLst>
        </pc:ink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20047147" sldId="564"/>
            <ac:inkMk id="5" creationId="{64BD613E-FEE7-FB4B-B7B1-F584D7339381}"/>
          </ac:inkMkLst>
        </pc:inkChg>
      </pc:sldChg>
      <pc:sldChg chg="del">
        <pc:chgData name="Kun Suo" userId="41c30799-3a2b-4880-86a3-8488be07954a" providerId="ADAL" clId="{BD2D7FCC-8863-6048-A89A-C04718BCD0D7}" dt="2020-02-15T20:31:15.410" v="27" actId="2696"/>
        <pc:sldMkLst>
          <pc:docMk/>
          <pc:sldMk cId="1127856519" sldId="564"/>
        </pc:sldMkLst>
      </pc:sldChg>
      <pc:sldChg chg="addSp delSp modSp add">
        <pc:chgData name="Kun Suo" userId="41c30799-3a2b-4880-86a3-8488be07954a" providerId="ADAL" clId="{BD2D7FCC-8863-6048-A89A-C04718BCD0D7}" dt="2020-02-20T21:24:03.005" v="705" actId="20577"/>
        <pc:sldMkLst>
          <pc:docMk/>
          <pc:sldMk cId="328705267" sldId="565"/>
        </pc:sldMkLst>
        <pc:spChg chg="mod">
          <ac:chgData name="Kun Suo" userId="41c30799-3a2b-4880-86a3-8488be07954a" providerId="ADAL" clId="{BD2D7FCC-8863-6048-A89A-C04718BCD0D7}" dt="2020-02-20T21:24:03.005" v="705" actId="20577"/>
          <ac:spMkLst>
            <pc:docMk/>
            <pc:sldMk cId="328705267" sldId="565"/>
            <ac:spMk id="2" creationId="{8FD62FF9-8883-3042-9E54-40F85BB40791}"/>
          </ac:spMkLst>
        </pc:spChg>
        <pc:spChg chg="del">
          <ac:chgData name="Kun Suo" userId="41c30799-3a2b-4880-86a3-8488be07954a" providerId="ADAL" clId="{BD2D7FCC-8863-6048-A89A-C04718BCD0D7}" dt="2020-02-20T21:18:49.610" v="589" actId="478"/>
          <ac:spMkLst>
            <pc:docMk/>
            <pc:sldMk cId="328705267" sldId="565"/>
            <ac:spMk id="5" creationId="{38CE5CAB-51C2-0249-A7FF-72A3F07AEF2F}"/>
          </ac:spMkLst>
        </pc:spChg>
        <pc:spChg chg="add mod">
          <ac:chgData name="Kun Suo" userId="41c30799-3a2b-4880-86a3-8488be07954a" providerId="ADAL" clId="{BD2D7FCC-8863-6048-A89A-C04718BCD0D7}" dt="2020-02-20T21:19:09.509" v="593" actId="1076"/>
          <ac:spMkLst>
            <pc:docMk/>
            <pc:sldMk cId="328705267" sldId="565"/>
            <ac:spMk id="7" creationId="{2E73DF96-5A75-E046-8A72-F5A210225540}"/>
          </ac:spMkLst>
        </pc:spChg>
        <pc:spChg chg="add">
          <ac:chgData name="Kun Suo" userId="41c30799-3a2b-4880-86a3-8488be07954a" providerId="ADAL" clId="{BD2D7FCC-8863-6048-A89A-C04718BCD0D7}" dt="2020-02-20T21:19:10.343" v="594"/>
          <ac:spMkLst>
            <pc:docMk/>
            <pc:sldMk cId="328705267" sldId="565"/>
            <ac:spMk id="9" creationId="{2E73DF96-5A75-E046-8A72-F5A210225540}"/>
          </ac:spMkLst>
        </pc:spChg>
        <pc:spChg chg="add">
          <ac:chgData name="Kun Suo" userId="41c30799-3a2b-4880-86a3-8488be07954a" providerId="ADAL" clId="{BD2D7FCC-8863-6048-A89A-C04718BCD0D7}" dt="2020-02-20T21:19:13.495" v="595"/>
          <ac:spMkLst>
            <pc:docMk/>
            <pc:sldMk cId="328705267" sldId="565"/>
            <ac:spMk id="11" creationId="{2E73DF96-5A75-E046-8A72-F5A210225540}"/>
          </ac:spMkLst>
        </pc:spChg>
        <pc:spChg chg="add mod">
          <ac:chgData name="Kun Suo" userId="41c30799-3a2b-4880-86a3-8488be07954a" providerId="ADAL" clId="{BD2D7FCC-8863-6048-A89A-C04718BCD0D7}" dt="2020-02-20T21:19:28.777" v="602" actId="20577"/>
          <ac:spMkLst>
            <pc:docMk/>
            <pc:sldMk cId="328705267" sldId="565"/>
            <ac:spMk id="13" creationId="{EDE80900-24C5-DC47-A483-45C4E1F80CBF}"/>
          </ac:spMkLst>
        </pc:spChg>
        <pc:spChg chg="add mod">
          <ac:chgData name="Kun Suo" userId="41c30799-3a2b-4880-86a3-8488be07954a" providerId="ADAL" clId="{BD2D7FCC-8863-6048-A89A-C04718BCD0D7}" dt="2020-02-20T21:19:29.869" v="603" actId="20577"/>
          <ac:spMkLst>
            <pc:docMk/>
            <pc:sldMk cId="328705267" sldId="565"/>
            <ac:spMk id="15" creationId="{17E35A77-3E8A-2749-B39C-E5317C4CF34B}"/>
          </ac:spMkLst>
        </pc:spChg>
        <pc:spChg chg="add mod">
          <ac:chgData name="Kun Suo" userId="41c30799-3a2b-4880-86a3-8488be07954a" providerId="ADAL" clId="{BD2D7FCC-8863-6048-A89A-C04718BCD0D7}" dt="2020-02-20T21:19:30.758" v="604" actId="20577"/>
          <ac:spMkLst>
            <pc:docMk/>
            <pc:sldMk cId="328705267" sldId="565"/>
            <ac:spMk id="17" creationId="{2E73DF96-5A75-E046-8A72-F5A210225540}"/>
          </ac:spMkLst>
        </pc:spChg>
        <pc:spChg chg="add mod">
          <ac:chgData name="Kun Suo" userId="41c30799-3a2b-4880-86a3-8488be07954a" providerId="ADAL" clId="{BD2D7FCC-8863-6048-A89A-C04718BCD0D7}" dt="2020-02-20T21:21:58.543" v="667" actId="20577"/>
          <ac:spMkLst>
            <pc:docMk/>
            <pc:sldMk cId="328705267" sldId="565"/>
            <ac:spMk id="19" creationId="{DD3B9052-8580-014B-AD39-FF6BDD3330BE}"/>
          </ac:spMkLst>
        </pc:spChg>
        <pc:picChg chg="add mod">
          <ac:chgData name="Kun Suo" userId="41c30799-3a2b-4880-86a3-8488be07954a" providerId="ADAL" clId="{BD2D7FCC-8863-6048-A89A-C04718BCD0D7}" dt="2020-02-20T21:19:09.509" v="593" actId="1076"/>
          <ac:picMkLst>
            <pc:docMk/>
            <pc:sldMk cId="328705267" sldId="565"/>
            <ac:picMk id="6" creationId="{49DB9A8D-1A75-AD49-A6AC-35FF4B132F6A}"/>
          </ac:picMkLst>
        </pc:picChg>
        <pc:picChg chg="add">
          <ac:chgData name="Kun Suo" userId="41c30799-3a2b-4880-86a3-8488be07954a" providerId="ADAL" clId="{BD2D7FCC-8863-6048-A89A-C04718BCD0D7}" dt="2020-02-20T21:19:10.343" v="594"/>
          <ac:picMkLst>
            <pc:docMk/>
            <pc:sldMk cId="328705267" sldId="565"/>
            <ac:picMk id="8" creationId="{49DB9A8D-1A75-AD49-A6AC-35FF4B132F6A}"/>
          </ac:picMkLst>
        </pc:picChg>
        <pc:picChg chg="add">
          <ac:chgData name="Kun Suo" userId="41c30799-3a2b-4880-86a3-8488be07954a" providerId="ADAL" clId="{BD2D7FCC-8863-6048-A89A-C04718BCD0D7}" dt="2020-02-20T21:19:13.495" v="595"/>
          <ac:picMkLst>
            <pc:docMk/>
            <pc:sldMk cId="328705267" sldId="565"/>
            <ac:picMk id="10" creationId="{49DB9A8D-1A75-AD49-A6AC-35FF4B132F6A}"/>
          </ac:picMkLst>
        </pc:picChg>
        <pc:picChg chg="add mod">
          <ac:chgData name="Kun Suo" userId="41c30799-3a2b-4880-86a3-8488be07954a" providerId="ADAL" clId="{BD2D7FCC-8863-6048-A89A-C04718BCD0D7}" dt="2020-02-20T21:19:19.437" v="597" actId="1076"/>
          <ac:picMkLst>
            <pc:docMk/>
            <pc:sldMk cId="328705267" sldId="565"/>
            <ac:picMk id="12" creationId="{309AAE8A-3F59-6349-853E-365D97D2EA59}"/>
          </ac:picMkLst>
        </pc:picChg>
        <pc:picChg chg="add mod">
          <ac:chgData name="Kun Suo" userId="41c30799-3a2b-4880-86a3-8488be07954a" providerId="ADAL" clId="{BD2D7FCC-8863-6048-A89A-C04718BCD0D7}" dt="2020-02-20T21:19:22.165" v="599" actId="1076"/>
          <ac:picMkLst>
            <pc:docMk/>
            <pc:sldMk cId="328705267" sldId="565"/>
            <ac:picMk id="14" creationId="{F66AEFAD-F728-A54F-9AC1-EC9E7E83BC4C}"/>
          </ac:picMkLst>
        </pc:picChg>
        <pc:picChg chg="add mod">
          <ac:chgData name="Kun Suo" userId="41c30799-3a2b-4880-86a3-8488be07954a" providerId="ADAL" clId="{BD2D7FCC-8863-6048-A89A-C04718BCD0D7}" dt="2020-02-20T21:19:27.405" v="601" actId="1076"/>
          <ac:picMkLst>
            <pc:docMk/>
            <pc:sldMk cId="328705267" sldId="565"/>
            <ac:picMk id="16" creationId="{49DB9A8D-1A75-AD49-A6AC-35FF4B132F6A}"/>
          </ac:picMkLst>
        </pc:picChg>
        <pc:picChg chg="add mod">
          <ac:chgData name="Kun Suo" userId="41c30799-3a2b-4880-86a3-8488be07954a" providerId="ADAL" clId="{BD2D7FCC-8863-6048-A89A-C04718BCD0D7}" dt="2020-02-20T21:21:08.422" v="611" actId="1076"/>
          <ac:picMkLst>
            <pc:docMk/>
            <pc:sldMk cId="328705267" sldId="565"/>
            <ac:picMk id="18" creationId="{F50618F0-A434-B24D-9A44-D0EF119BE373}"/>
          </ac:picMkLst>
        </pc:picChg>
        <pc:cxnChg chg="add mod">
          <ac:chgData name="Kun Suo" userId="41c30799-3a2b-4880-86a3-8488be07954a" providerId="ADAL" clId="{BD2D7FCC-8863-6048-A89A-C04718BCD0D7}" dt="2020-02-20T21:22:09.425" v="669" actId="1582"/>
          <ac:cxnSpMkLst>
            <pc:docMk/>
            <pc:sldMk cId="328705267" sldId="565"/>
            <ac:cxnSpMk id="21" creationId="{20BB6464-BCBE-154A-9E64-E2F3E1F0F219}"/>
          </ac:cxnSpMkLst>
        </pc:cxnChg>
        <pc:cxnChg chg="add mod">
          <ac:chgData name="Kun Suo" userId="41c30799-3a2b-4880-86a3-8488be07954a" providerId="ADAL" clId="{BD2D7FCC-8863-6048-A89A-C04718BCD0D7}" dt="2020-02-20T21:22:15.081" v="672" actId="14100"/>
          <ac:cxnSpMkLst>
            <pc:docMk/>
            <pc:sldMk cId="328705267" sldId="565"/>
            <ac:cxnSpMk id="22" creationId="{25EB7643-F760-3A4A-8021-8760BFFA2FA4}"/>
          </ac:cxnSpMkLst>
        </pc:cxnChg>
        <pc:cxnChg chg="add mod">
          <ac:chgData name="Kun Suo" userId="41c30799-3a2b-4880-86a3-8488be07954a" providerId="ADAL" clId="{BD2D7FCC-8863-6048-A89A-C04718BCD0D7}" dt="2020-02-20T21:22:21.167" v="676" actId="14100"/>
          <ac:cxnSpMkLst>
            <pc:docMk/>
            <pc:sldMk cId="328705267" sldId="565"/>
            <ac:cxnSpMk id="24" creationId="{20BB6464-BCBE-154A-9E64-E2F3E1F0F219}"/>
          </ac:cxnSpMkLst>
        </pc:cxnChg>
        <pc:cxnChg chg="add mod">
          <ac:chgData name="Kun Suo" userId="41c30799-3a2b-4880-86a3-8488be07954a" providerId="ADAL" clId="{BD2D7FCC-8863-6048-A89A-C04718BCD0D7}" dt="2020-02-20T21:22:28.262" v="680" actId="14100"/>
          <ac:cxnSpMkLst>
            <pc:docMk/>
            <pc:sldMk cId="328705267" sldId="565"/>
            <ac:cxnSpMk id="27" creationId="{3EC44521-7FC6-FB4C-95FD-DBD20F938327}"/>
          </ac:cxnSpMkLst>
        </pc:cxnChg>
      </pc:sldChg>
      <pc:sldChg chg="del">
        <pc:chgData name="Kun Suo" userId="41c30799-3a2b-4880-86a3-8488be07954a" providerId="ADAL" clId="{BD2D7FCC-8863-6048-A89A-C04718BCD0D7}" dt="2020-02-15T20:31:15.587" v="39" actId="2696"/>
        <pc:sldMkLst>
          <pc:docMk/>
          <pc:sldMk cId="2780312179" sldId="565"/>
        </pc:sldMkLst>
      </pc:sldChg>
      <pc:sldChg chg="add del">
        <pc:chgData name="Kun Suo" userId="41c30799-3a2b-4880-86a3-8488be07954a" providerId="ADAL" clId="{BD2D7FCC-8863-6048-A89A-C04718BCD0D7}" dt="2020-02-20T21:26:43.996" v="753" actId="2696"/>
        <pc:sldMkLst>
          <pc:docMk/>
          <pc:sldMk cId="231996715" sldId="566"/>
        </pc:sldMkLst>
      </pc:sldChg>
      <pc:sldChg chg="addSp delSp modSp add">
        <pc:chgData name="Kun Suo" userId="41c30799-3a2b-4880-86a3-8488be07954a" providerId="ADAL" clId="{BD2D7FCC-8863-6048-A89A-C04718BCD0D7}" dt="2020-02-20T21:28:26.771" v="775" actId="164"/>
        <pc:sldMkLst>
          <pc:docMk/>
          <pc:sldMk cId="2752796022" sldId="566"/>
        </pc:sldMkLst>
        <pc:spChg chg="mod">
          <ac:chgData name="Kun Suo" userId="41c30799-3a2b-4880-86a3-8488be07954a" providerId="ADAL" clId="{BD2D7FCC-8863-6048-A89A-C04718BCD0D7}" dt="2020-02-20T21:27:12.987" v="755"/>
          <ac:spMkLst>
            <pc:docMk/>
            <pc:sldMk cId="2752796022" sldId="566"/>
            <ac:spMk id="2" creationId="{08825944-7A12-2841-A0C2-527BCD14C7A8}"/>
          </ac:spMkLst>
        </pc:spChg>
        <pc:spChg chg="del">
          <ac:chgData name="Kun Suo" userId="41c30799-3a2b-4880-86a3-8488be07954a" providerId="ADAL" clId="{BD2D7FCC-8863-6048-A89A-C04718BCD0D7}" dt="2020-02-20T21:27:22.637" v="756" actId="478"/>
          <ac:spMkLst>
            <pc:docMk/>
            <pc:sldMk cId="2752796022" sldId="566"/>
            <ac:spMk id="5" creationId="{ED824AB2-F8F0-EA43-9E08-3DFDB769A577}"/>
          </ac:spMkLst>
        </pc:spChg>
        <pc:spChg chg="add">
          <ac:chgData name="Kun Suo" userId="41c30799-3a2b-4880-86a3-8488be07954a" providerId="ADAL" clId="{BD2D7FCC-8863-6048-A89A-C04718BCD0D7}" dt="2020-02-20T21:27:23.336" v="757"/>
          <ac:spMkLst>
            <pc:docMk/>
            <pc:sldMk cId="2752796022" sldId="566"/>
            <ac:spMk id="6" creationId="{42B2C6E3-DD45-0240-B184-E57FEEE2959E}"/>
          </ac:spMkLst>
        </pc:spChg>
        <pc:grpChg chg="add mod">
          <ac:chgData name="Kun Suo" userId="41c30799-3a2b-4880-86a3-8488be07954a" providerId="ADAL" clId="{BD2D7FCC-8863-6048-A89A-C04718BCD0D7}" dt="2020-02-20T21:28:26.771" v="775" actId="164"/>
          <ac:grpSpMkLst>
            <pc:docMk/>
            <pc:sldMk cId="2752796022" sldId="566"/>
            <ac:grpSpMk id="10" creationId="{F15CEC22-3400-3A40-BE19-7E8A4A3A88BD}"/>
          </ac:grpSpMkLst>
        </pc:grpChg>
        <pc:picChg chg="add mod">
          <ac:chgData name="Kun Suo" userId="41c30799-3a2b-4880-86a3-8488be07954a" providerId="ADAL" clId="{BD2D7FCC-8863-6048-A89A-C04718BCD0D7}" dt="2020-02-20T21:28:26.771" v="775" actId="164"/>
          <ac:picMkLst>
            <pc:docMk/>
            <pc:sldMk cId="2752796022" sldId="566"/>
            <ac:picMk id="7" creationId="{667E32E0-EA43-DE45-B767-89CA7E22F24F}"/>
          </ac:picMkLst>
        </pc:picChg>
        <pc:picChg chg="add mod">
          <ac:chgData name="Kun Suo" userId="41c30799-3a2b-4880-86a3-8488be07954a" providerId="ADAL" clId="{BD2D7FCC-8863-6048-A89A-C04718BCD0D7}" dt="2020-02-20T21:28:26.771" v="775" actId="164"/>
          <ac:picMkLst>
            <pc:docMk/>
            <pc:sldMk cId="2752796022" sldId="566"/>
            <ac:picMk id="8" creationId="{A9B30AD5-5E73-9641-81E4-DD14A12C77C6}"/>
          </ac:picMkLst>
        </pc:picChg>
        <pc:picChg chg="add mod">
          <ac:chgData name="Kun Suo" userId="41c30799-3a2b-4880-86a3-8488be07954a" providerId="ADAL" clId="{BD2D7FCC-8863-6048-A89A-C04718BCD0D7}" dt="2020-02-20T21:28:26.771" v="775" actId="164"/>
          <ac:picMkLst>
            <pc:docMk/>
            <pc:sldMk cId="2752796022" sldId="566"/>
            <ac:picMk id="9" creationId="{8E75EABC-6FB3-6948-8F18-CC61E5C64F78}"/>
          </ac:picMkLst>
        </pc:picChg>
      </pc:sldChg>
      <pc:sldChg chg="del">
        <pc:chgData name="Kun Suo" userId="41c30799-3a2b-4880-86a3-8488be07954a" providerId="ADAL" clId="{BD2D7FCC-8863-6048-A89A-C04718BCD0D7}" dt="2020-02-15T20:31:15.628" v="43" actId="2696"/>
        <pc:sldMkLst>
          <pc:docMk/>
          <pc:sldMk cId="3859215698" sldId="566"/>
        </pc:sldMkLst>
      </pc:sldChg>
      <pc:sldChg chg="addSp delSp modSp add ord">
        <pc:chgData name="Kun Suo" userId="41c30799-3a2b-4880-86a3-8488be07954a" providerId="ADAL" clId="{BD2D7FCC-8863-6048-A89A-C04718BCD0D7}" dt="2020-02-27T02:12:02.567" v="1042"/>
        <pc:sldMkLst>
          <pc:docMk/>
          <pc:sldMk cId="746559957" sldId="567"/>
        </pc:sldMkLst>
        <pc:spChg chg="mod">
          <ac:chgData name="Kun Suo" userId="41c30799-3a2b-4880-86a3-8488be07954a" providerId="ADAL" clId="{BD2D7FCC-8863-6048-A89A-C04718BCD0D7}" dt="2020-02-20T22:36:54.595" v="809" actId="27636"/>
          <ac:spMkLst>
            <pc:docMk/>
            <pc:sldMk cId="746559957" sldId="567"/>
            <ac:spMk id="2" creationId="{CA76DE64-0A16-BF47-A944-53B22EAA8194}"/>
          </ac:spMkLst>
        </pc:spChg>
        <pc:spChg chg="del">
          <ac:chgData name="Kun Suo" userId="41c30799-3a2b-4880-86a3-8488be07954a" providerId="ADAL" clId="{BD2D7FCC-8863-6048-A89A-C04718BCD0D7}" dt="2020-02-20T22:36:13.123" v="795" actId="478"/>
          <ac:spMkLst>
            <pc:docMk/>
            <pc:sldMk cId="746559957" sldId="567"/>
            <ac:spMk id="5" creationId="{22E92341-02B6-8548-BEFE-353408749E4A}"/>
          </ac:spMkLst>
        </pc:spChg>
        <pc:picChg chg="add mod">
          <ac:chgData name="Kun Suo" userId="41c30799-3a2b-4880-86a3-8488be07954a" providerId="ADAL" clId="{BD2D7FCC-8863-6048-A89A-C04718BCD0D7}" dt="2020-02-20T22:36:17.435" v="799" actId="1076"/>
          <ac:picMkLst>
            <pc:docMk/>
            <pc:sldMk cId="746559957" sldId="567"/>
            <ac:picMk id="6" creationId="{E4BEE75C-4246-5147-B95D-99D95CF703BD}"/>
          </ac:picMkLst>
        </pc:picChg>
        <pc:picChg chg="add del">
          <ac:chgData name="Kun Suo" userId="41c30799-3a2b-4880-86a3-8488be07954a" providerId="ADAL" clId="{BD2D7FCC-8863-6048-A89A-C04718BCD0D7}" dt="2020-02-20T22:36:27.940" v="801"/>
          <ac:picMkLst>
            <pc:docMk/>
            <pc:sldMk cId="746559957" sldId="567"/>
            <ac:picMk id="7" creationId="{7CB4471C-2E59-F645-BE69-3B92EF02E2BD}"/>
          </ac:picMkLst>
        </pc:picChg>
        <pc:picChg chg="add mod">
          <ac:chgData name="Kun Suo" userId="41c30799-3a2b-4880-86a3-8488be07954a" providerId="ADAL" clId="{BD2D7FCC-8863-6048-A89A-C04718BCD0D7}" dt="2020-02-20T22:45:07.875" v="818" actId="1076"/>
          <ac:picMkLst>
            <pc:docMk/>
            <pc:sldMk cId="746559957" sldId="567"/>
            <ac:picMk id="8" creationId="{784457C5-EA5E-E943-BC7B-860C40A9C898}"/>
          </ac:picMkLst>
        </pc:pic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746559957" sldId="567"/>
            <ac:inkMk id="5" creationId="{179AB940-ED56-8B47-A275-887F9101E8F5}"/>
          </ac:inkMkLst>
        </pc:inkChg>
      </pc:sldChg>
      <pc:sldChg chg="addSp delSp modSp add ord">
        <pc:chgData name="Kun Suo" userId="41c30799-3a2b-4880-86a3-8488be07954a" providerId="ADAL" clId="{BD2D7FCC-8863-6048-A89A-C04718BCD0D7}" dt="2020-02-27T02:12:02.567" v="1042"/>
        <pc:sldMkLst>
          <pc:docMk/>
          <pc:sldMk cId="4043893465" sldId="568"/>
        </pc:sldMkLst>
        <pc:spChg chg="mod">
          <ac:chgData name="Kun Suo" userId="41c30799-3a2b-4880-86a3-8488be07954a" providerId="ADAL" clId="{BD2D7FCC-8863-6048-A89A-C04718BCD0D7}" dt="2020-02-20T22:47:07.856" v="828" actId="27636"/>
          <ac:spMkLst>
            <pc:docMk/>
            <pc:sldMk cId="4043893465" sldId="568"/>
            <ac:spMk id="2" creationId="{CA76DE64-0A16-BF47-A944-53B22EAA8194}"/>
          </ac:spMkLst>
        </pc:spChg>
        <pc:spChg chg="add mod">
          <ac:chgData name="Kun Suo" userId="41c30799-3a2b-4880-86a3-8488be07954a" providerId="ADAL" clId="{BD2D7FCC-8863-6048-A89A-C04718BCD0D7}" dt="2020-02-20T22:47:40.336" v="834" actId="207"/>
          <ac:spMkLst>
            <pc:docMk/>
            <pc:sldMk cId="4043893465" sldId="568"/>
            <ac:spMk id="9" creationId="{43A4F75B-5F87-7042-846D-5FAB371D7BA8}"/>
          </ac:spMkLst>
        </pc:spChg>
        <pc:picChg chg="add mod">
          <ac:chgData name="Kun Suo" userId="41c30799-3a2b-4880-86a3-8488be07954a" providerId="ADAL" clId="{BD2D7FCC-8863-6048-A89A-C04718BCD0D7}" dt="2020-02-20T22:45:42.219" v="822" actId="1076"/>
          <ac:picMkLst>
            <pc:docMk/>
            <pc:sldMk cId="4043893465" sldId="568"/>
            <ac:picMk id="5" creationId="{49339924-EE19-584E-90AE-B306272784A9}"/>
          </ac:picMkLst>
        </pc:picChg>
        <pc:picChg chg="del">
          <ac:chgData name="Kun Suo" userId="41c30799-3a2b-4880-86a3-8488be07954a" providerId="ADAL" clId="{BD2D7FCC-8863-6048-A89A-C04718BCD0D7}" dt="2020-02-20T22:45:15.431" v="820" actId="478"/>
          <ac:picMkLst>
            <pc:docMk/>
            <pc:sldMk cId="4043893465" sldId="568"/>
            <ac:picMk id="6" creationId="{E4BEE75C-4246-5147-B95D-99D95CF703BD}"/>
          </ac:picMkLst>
        </pc:picChg>
        <pc:picChg chg="add mod">
          <ac:chgData name="Kun Suo" userId="41c30799-3a2b-4880-86a3-8488be07954a" providerId="ADAL" clId="{BD2D7FCC-8863-6048-A89A-C04718BCD0D7}" dt="2020-02-20T22:47:11.796" v="829" actId="14100"/>
          <ac:picMkLst>
            <pc:docMk/>
            <pc:sldMk cId="4043893465" sldId="568"/>
            <ac:picMk id="7" creationId="{0CBF1A9D-B343-2E4F-AAC9-7672F8C1A613}"/>
          </ac:picMkLst>
        </pc:picChg>
        <pc:picChg chg="del">
          <ac:chgData name="Kun Suo" userId="41c30799-3a2b-4880-86a3-8488be07954a" providerId="ADAL" clId="{BD2D7FCC-8863-6048-A89A-C04718BCD0D7}" dt="2020-02-20T22:45:15.431" v="820" actId="478"/>
          <ac:picMkLst>
            <pc:docMk/>
            <pc:sldMk cId="4043893465" sldId="568"/>
            <ac:picMk id="8" creationId="{784457C5-EA5E-E943-BC7B-860C40A9C898}"/>
          </ac:picMkLst>
        </pc:pic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4043893465" sldId="568"/>
            <ac:inkMk id="6" creationId="{EB059910-924D-9141-BC97-31440564A1A8}"/>
          </ac:inkMkLst>
        </pc:inkChg>
      </pc:sldChg>
      <pc:sldChg chg="addSp delSp modSp add ord">
        <pc:chgData name="Kun Suo" userId="41c30799-3a2b-4880-86a3-8488be07954a" providerId="ADAL" clId="{BD2D7FCC-8863-6048-A89A-C04718BCD0D7}" dt="2020-02-27T02:12:02.567" v="1042"/>
        <pc:sldMkLst>
          <pc:docMk/>
          <pc:sldMk cId="2303108717" sldId="569"/>
        </pc:sldMkLst>
        <pc:spChg chg="mod">
          <ac:chgData name="Kun Suo" userId="41c30799-3a2b-4880-86a3-8488be07954a" providerId="ADAL" clId="{BD2D7FCC-8863-6048-A89A-C04718BCD0D7}" dt="2020-02-20T22:49:19.894" v="837" actId="27636"/>
          <ac:spMkLst>
            <pc:docMk/>
            <pc:sldMk cId="2303108717" sldId="569"/>
            <ac:spMk id="2" creationId="{CA76DE64-0A16-BF47-A944-53B22EAA8194}"/>
          </ac:spMkLst>
        </pc:spChg>
        <pc:spChg chg="add mod">
          <ac:chgData name="Kun Suo" userId="41c30799-3a2b-4880-86a3-8488be07954a" providerId="ADAL" clId="{BD2D7FCC-8863-6048-A89A-C04718BCD0D7}" dt="2020-02-20T22:50:10.121" v="847" actId="14100"/>
          <ac:spMkLst>
            <pc:docMk/>
            <pc:sldMk cId="2303108717" sldId="569"/>
            <ac:spMk id="6" creationId="{5822B627-6E42-0346-A121-AF4B3DA5267F}"/>
          </ac:spMkLst>
        </pc:spChg>
        <pc:picChg chg="del">
          <ac:chgData name="Kun Suo" userId="41c30799-3a2b-4880-86a3-8488be07954a" providerId="ADAL" clId="{BD2D7FCC-8863-6048-A89A-C04718BCD0D7}" dt="2020-02-20T22:49:15.393" v="835" actId="478"/>
          <ac:picMkLst>
            <pc:docMk/>
            <pc:sldMk cId="2303108717" sldId="569"/>
            <ac:picMk id="5" creationId="{49339924-EE19-584E-90AE-B306272784A9}"/>
          </ac:picMkLst>
        </pc:picChg>
        <pc:picChg chg="del">
          <ac:chgData name="Kun Suo" userId="41c30799-3a2b-4880-86a3-8488be07954a" providerId="ADAL" clId="{BD2D7FCC-8863-6048-A89A-C04718BCD0D7}" dt="2020-02-20T22:49:15.393" v="835" actId="478"/>
          <ac:picMkLst>
            <pc:docMk/>
            <pc:sldMk cId="2303108717" sldId="569"/>
            <ac:picMk id="7" creationId="{0CBF1A9D-B343-2E4F-AAC9-7672F8C1A613}"/>
          </ac:picMkLst>
        </pc:picChg>
        <pc:picChg chg="add mod">
          <ac:chgData name="Kun Suo" userId="41c30799-3a2b-4880-86a3-8488be07954a" providerId="ADAL" clId="{BD2D7FCC-8863-6048-A89A-C04718BCD0D7}" dt="2020-02-20T22:49:59.392" v="842" actId="1076"/>
          <ac:picMkLst>
            <pc:docMk/>
            <pc:sldMk cId="2303108717" sldId="569"/>
            <ac:picMk id="8" creationId="{87AC16E0-3DC5-A14B-889F-7FB7422F6520}"/>
          </ac:picMkLst>
        </pc:picChg>
        <pc:picChg chg="add mod">
          <ac:chgData name="Kun Suo" userId="41c30799-3a2b-4880-86a3-8488be07954a" providerId="ADAL" clId="{BD2D7FCC-8863-6048-A89A-C04718BCD0D7}" dt="2020-02-20T22:50:33.377" v="850" actId="1076"/>
          <ac:picMkLst>
            <pc:docMk/>
            <pc:sldMk cId="2303108717" sldId="569"/>
            <ac:picMk id="9" creationId="{A3259E74-DAC7-1F43-9FFF-798951D4EBE9}"/>
          </ac:picMkLst>
        </pc:pic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2303108717" sldId="569"/>
            <ac:inkMk id="5" creationId="{3798F83A-02FB-D346-A4FC-16DDA54BC34E}"/>
          </ac:inkMkLst>
        </pc:inkChg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4094373335" sldId="570"/>
        </pc:sldMkLst>
      </pc:sldChg>
      <pc:sldChg chg="modSp add">
        <pc:chgData name="Kun Suo" userId="41c30799-3a2b-4880-86a3-8488be07954a" providerId="ADAL" clId="{BD2D7FCC-8863-6048-A89A-C04718BCD0D7}" dt="2020-02-20T22:56:52.507" v="965" actId="20577"/>
        <pc:sldMkLst>
          <pc:docMk/>
          <pc:sldMk cId="760979186" sldId="571"/>
        </pc:sldMkLst>
        <pc:spChg chg="mod">
          <ac:chgData name="Kun Suo" userId="41c30799-3a2b-4880-86a3-8488be07954a" providerId="ADAL" clId="{BD2D7FCC-8863-6048-A89A-C04718BCD0D7}" dt="2020-02-20T22:55:12.384" v="868" actId="20577"/>
          <ac:spMkLst>
            <pc:docMk/>
            <pc:sldMk cId="760979186" sldId="571"/>
            <ac:spMk id="2" creationId="{B83E5E60-512F-1342-9F2A-CD1BD56F7340}"/>
          </ac:spMkLst>
        </pc:spChg>
        <pc:spChg chg="mod">
          <ac:chgData name="Kun Suo" userId="41c30799-3a2b-4880-86a3-8488be07954a" providerId="ADAL" clId="{BD2D7FCC-8863-6048-A89A-C04718BCD0D7}" dt="2020-02-20T22:56:52.507" v="965" actId="20577"/>
          <ac:spMkLst>
            <pc:docMk/>
            <pc:sldMk cId="760979186" sldId="571"/>
            <ac:spMk id="5" creationId="{2BD37A22-013A-C045-9942-EDD0987474E1}"/>
          </ac:spMkLst>
        </pc:spChg>
      </pc:sldChg>
      <pc:sldChg chg="addSp">
        <pc:chgData name="Kun Suo" userId="41c30799-3a2b-4880-86a3-8488be07954a" providerId="ADAL" clId="{BD2D7FCC-8863-6048-A89A-C04718BCD0D7}" dt="2020-02-27T02:12:02.567" v="1042"/>
        <pc:sldMkLst>
          <pc:docMk/>
          <pc:sldMk cId="2794094719" sldId="572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2794094719" sldId="572"/>
            <ac:inkMk id="6" creationId="{7E47F9BE-AEE0-054A-A04F-3218B6C74038}"/>
          </ac:inkMkLst>
        </pc:inkChg>
      </pc:sldChg>
      <pc:sldChg chg="addSp delSp modSp add del">
        <pc:chgData name="Kun Suo" userId="41c30799-3a2b-4880-86a3-8488be07954a" providerId="ADAL" clId="{BD2D7FCC-8863-6048-A89A-C04718BCD0D7}" dt="2020-02-26T23:47:15.665" v="1005" actId="2696"/>
        <pc:sldMkLst>
          <pc:docMk/>
          <pc:sldMk cId="3983797620" sldId="573"/>
        </pc:sldMkLst>
        <pc:spChg chg="del">
          <ac:chgData name="Kun Suo" userId="41c30799-3a2b-4880-86a3-8488be07954a" providerId="ADAL" clId="{BD2D7FCC-8863-6048-A89A-C04718BCD0D7}" dt="2020-02-26T23:43:56.138" v="980" actId="478"/>
          <ac:spMkLst>
            <pc:docMk/>
            <pc:sldMk cId="3983797620" sldId="573"/>
            <ac:spMk id="5" creationId="{C825B245-1B02-9345-B19B-168888D8FA37}"/>
          </ac:spMkLst>
        </pc:spChg>
        <pc:spChg chg="add del mod">
          <ac:chgData name="Kun Suo" userId="41c30799-3a2b-4880-86a3-8488be07954a" providerId="ADAL" clId="{BD2D7FCC-8863-6048-A89A-C04718BCD0D7}" dt="2020-02-26T23:43:57.760" v="981" actId="478"/>
          <ac:spMkLst>
            <pc:docMk/>
            <pc:sldMk cId="3983797620" sldId="573"/>
            <ac:spMk id="7" creationId="{657F1C83-339B-E644-802D-6E83869428BE}"/>
          </ac:spMkLst>
        </pc:spChg>
        <pc:spChg chg="add mod">
          <ac:chgData name="Kun Suo" userId="41c30799-3a2b-4880-86a3-8488be07954a" providerId="ADAL" clId="{BD2D7FCC-8863-6048-A89A-C04718BCD0D7}" dt="2020-02-26T23:44:24.902" v="985" actId="1076"/>
          <ac:spMkLst>
            <pc:docMk/>
            <pc:sldMk cId="3983797620" sldId="573"/>
            <ac:spMk id="10" creationId="{D777B66E-6CAA-454B-A88E-53AD84826194}"/>
          </ac:spMkLst>
        </pc:spChg>
        <pc:spChg chg="add mod">
          <ac:chgData name="Kun Suo" userId="41c30799-3a2b-4880-86a3-8488be07954a" providerId="ADAL" clId="{BD2D7FCC-8863-6048-A89A-C04718BCD0D7}" dt="2020-02-26T23:44:24.902" v="985" actId="1076"/>
          <ac:spMkLst>
            <pc:docMk/>
            <pc:sldMk cId="3983797620" sldId="573"/>
            <ac:spMk id="11" creationId="{580902D9-7EC6-1E44-9538-66DFC685D2D7}"/>
          </ac:spMkLst>
        </pc:spChg>
        <pc:spChg chg="add mod">
          <ac:chgData name="Kun Suo" userId="41c30799-3a2b-4880-86a3-8488be07954a" providerId="ADAL" clId="{BD2D7FCC-8863-6048-A89A-C04718BCD0D7}" dt="2020-02-26T23:46:02.704" v="993" actId="20577"/>
          <ac:spMkLst>
            <pc:docMk/>
            <pc:sldMk cId="3983797620" sldId="573"/>
            <ac:spMk id="13" creationId="{719EE89A-4F2C-404F-95FD-9614296F54FB}"/>
          </ac:spMkLst>
        </pc:spChg>
        <pc:spChg chg="add mod">
          <ac:chgData name="Kun Suo" userId="41c30799-3a2b-4880-86a3-8488be07954a" providerId="ADAL" clId="{BD2D7FCC-8863-6048-A89A-C04718BCD0D7}" dt="2020-02-26T23:46:15.397" v="995" actId="1076"/>
          <ac:spMkLst>
            <pc:docMk/>
            <pc:sldMk cId="3983797620" sldId="573"/>
            <ac:spMk id="14" creationId="{4C5CDFD1-FDDC-7843-843B-2669DFA00FB2}"/>
          </ac:spMkLst>
        </pc:spChg>
        <pc:picChg chg="add mod">
          <ac:chgData name="Kun Suo" userId="41c30799-3a2b-4880-86a3-8488be07954a" providerId="ADAL" clId="{BD2D7FCC-8863-6048-A89A-C04718BCD0D7}" dt="2020-02-26T23:44:24.902" v="985" actId="1076"/>
          <ac:picMkLst>
            <pc:docMk/>
            <pc:sldMk cId="3983797620" sldId="573"/>
            <ac:picMk id="8" creationId="{E64D1328-A80E-7C42-8B03-0D138EDCF359}"/>
          </ac:picMkLst>
        </pc:picChg>
        <pc:picChg chg="add del mod">
          <ac:chgData name="Kun Suo" userId="41c30799-3a2b-4880-86a3-8488be07954a" providerId="ADAL" clId="{BD2D7FCC-8863-6048-A89A-C04718BCD0D7}" dt="2020-02-26T23:46:50.009" v="999"/>
          <ac:picMkLst>
            <pc:docMk/>
            <pc:sldMk cId="3983797620" sldId="573"/>
            <ac:picMk id="12" creationId="{607AFBFE-3F1A-F044-B72B-559067703730}"/>
          </ac:picMkLst>
        </pc:picChg>
        <pc:inkChg chg="add mod">
          <ac:chgData name="Kun Suo" userId="41c30799-3a2b-4880-86a3-8488be07954a" providerId="ADAL" clId="{BD2D7FCC-8863-6048-A89A-C04718BCD0D7}" dt="2020-02-26T23:44:24.902" v="985" actId="1076"/>
          <ac:inkMkLst>
            <pc:docMk/>
            <pc:sldMk cId="3983797620" sldId="573"/>
            <ac:inkMk id="9" creationId="{328A01BC-370C-EE40-A744-5FC82F65CA12}"/>
          </ac:inkMkLst>
        </pc:inkChg>
      </pc:sldChg>
      <pc:sldChg chg="addSp modSp add ord">
        <pc:chgData name="Kun Suo" userId="41c30799-3a2b-4880-86a3-8488be07954a" providerId="ADAL" clId="{BD2D7FCC-8863-6048-A89A-C04718BCD0D7}" dt="2020-02-26T23:46:54.734" v="1001" actId="1076"/>
        <pc:sldMkLst>
          <pc:docMk/>
          <pc:sldMk cId="3691704015" sldId="574"/>
        </pc:sldMkLst>
        <pc:spChg chg="mod">
          <ac:chgData name="Kun Suo" userId="41c30799-3a2b-4880-86a3-8488be07954a" providerId="ADAL" clId="{BD2D7FCC-8863-6048-A89A-C04718BCD0D7}" dt="2020-02-26T23:46:42.050" v="997" actId="20577"/>
          <ac:spMkLst>
            <pc:docMk/>
            <pc:sldMk cId="3691704015" sldId="574"/>
            <ac:spMk id="5" creationId="{C825B245-1B02-9345-B19B-168888D8FA37}"/>
          </ac:spMkLst>
        </pc:spChg>
        <pc:picChg chg="add mod">
          <ac:chgData name="Kun Suo" userId="41c30799-3a2b-4880-86a3-8488be07954a" providerId="ADAL" clId="{BD2D7FCC-8863-6048-A89A-C04718BCD0D7}" dt="2020-02-26T23:46:54.734" v="1001" actId="1076"/>
          <ac:picMkLst>
            <pc:docMk/>
            <pc:sldMk cId="3691704015" sldId="574"/>
            <ac:picMk id="6" creationId="{313506BC-2551-C240-AC8F-3E98F4A0D21F}"/>
          </ac:picMkLst>
        </pc:picChg>
      </pc:sldChg>
      <pc:sldChg chg="addSp add">
        <pc:chgData name="Kun Suo" userId="41c30799-3a2b-4880-86a3-8488be07954a" providerId="ADAL" clId="{BD2D7FCC-8863-6048-A89A-C04718BCD0D7}" dt="2020-02-27T02:12:02.567" v="1042"/>
        <pc:sldMkLst>
          <pc:docMk/>
          <pc:sldMk cId="3270347039" sldId="575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3270347039" sldId="575"/>
            <ac:inkMk id="2" creationId="{945E88D2-2B47-1544-A66B-71BB3B642510}"/>
          </ac:inkMkLst>
        </pc:inkChg>
      </pc:sldChg>
    </pc:docChg>
  </pc:docChgLst>
  <pc:docChgLst>
    <pc:chgData name="Kun Suo" userId="41c30799-3a2b-4880-86a3-8488be07954a" providerId="ADAL" clId="{E7D35A4C-5C61-504E-95E9-D3C47AC2DE85}"/>
    <pc:docChg chg="addSld modSld sldOrd">
      <pc:chgData name="Kun Suo" userId="41c30799-3a2b-4880-86a3-8488be07954a" providerId="ADAL" clId="{E7D35A4C-5C61-504E-95E9-D3C47AC2DE85}" dt="2020-02-26T00:36:52.612" v="3" actId="20577"/>
      <pc:docMkLst>
        <pc:docMk/>
      </pc:docMkLst>
      <pc:sldChg chg="ord">
        <pc:chgData name="Kun Suo" userId="41c30799-3a2b-4880-86a3-8488be07954a" providerId="ADAL" clId="{E7D35A4C-5C61-504E-95E9-D3C47AC2DE85}" dt="2020-02-26T00:35:09.621" v="2"/>
        <pc:sldMkLst>
          <pc:docMk/>
          <pc:sldMk cId="3268764796" sldId="511"/>
        </pc:sldMkLst>
      </pc:sldChg>
      <pc:sldChg chg="ord">
        <pc:chgData name="Kun Suo" userId="41c30799-3a2b-4880-86a3-8488be07954a" providerId="ADAL" clId="{E7D35A4C-5C61-504E-95E9-D3C47AC2DE85}" dt="2020-02-26T00:30:40.163" v="0"/>
        <pc:sldMkLst>
          <pc:docMk/>
          <pc:sldMk cId="498883440" sldId="517"/>
        </pc:sldMkLst>
      </pc:sldChg>
      <pc:sldChg chg="ord">
        <pc:chgData name="Kun Suo" userId="41c30799-3a2b-4880-86a3-8488be07954a" providerId="ADAL" clId="{E7D35A4C-5C61-504E-95E9-D3C47AC2DE85}" dt="2020-02-26T00:30:40.163" v="0"/>
        <pc:sldMkLst>
          <pc:docMk/>
          <pc:sldMk cId="757126283" sldId="518"/>
        </pc:sldMkLst>
      </pc:sldChg>
      <pc:sldChg chg="modSp">
        <pc:chgData name="Kun Suo" userId="41c30799-3a2b-4880-86a3-8488be07954a" providerId="ADAL" clId="{E7D35A4C-5C61-504E-95E9-D3C47AC2DE85}" dt="2020-02-26T00:36:52.612" v="3" actId="20577"/>
        <pc:sldMkLst>
          <pc:docMk/>
          <pc:sldMk cId="328705267" sldId="565"/>
        </pc:sldMkLst>
        <pc:spChg chg="mod">
          <ac:chgData name="Kun Suo" userId="41c30799-3a2b-4880-86a3-8488be07954a" providerId="ADAL" clId="{E7D35A4C-5C61-504E-95E9-D3C47AC2DE85}" dt="2020-02-26T00:36:52.612" v="3" actId="20577"/>
          <ac:spMkLst>
            <pc:docMk/>
            <pc:sldMk cId="328705267" sldId="565"/>
            <ac:spMk id="19" creationId="{DD3B9052-8580-014B-AD39-FF6BDD3330BE}"/>
          </ac:spMkLst>
        </pc:spChg>
      </pc:sldChg>
      <pc:sldChg chg="add">
        <pc:chgData name="Kun Suo" userId="41c30799-3a2b-4880-86a3-8488be07954a" providerId="ADAL" clId="{E7D35A4C-5C61-504E-95E9-D3C47AC2DE85}" dt="2020-02-26T00:34:17.943" v="1"/>
        <pc:sldMkLst>
          <pc:docMk/>
          <pc:sldMk cId="2794094719" sldId="572"/>
        </pc:sldMkLst>
      </pc:sldChg>
    </pc:docChg>
  </pc:docChgLst>
  <pc:docChgLst>
    <pc:chgData name="Kun Suo" userId="41c30799-3a2b-4880-86a3-8488be07954a" providerId="ADAL" clId="{884D7A1E-C2FB-7F46-A904-20D4112E1E2D}"/>
    <pc:docChg chg="undo custSel addSld delSld modSld sldOrd">
      <pc:chgData name="Kun Suo" userId="41c30799-3a2b-4880-86a3-8488be07954a" providerId="ADAL" clId="{884D7A1E-C2FB-7F46-A904-20D4112E1E2D}" dt="2020-02-15T19:54:18.944" v="575" actId="14100"/>
      <pc:docMkLst>
        <pc:docMk/>
      </pc:docMkLst>
      <pc:sldChg chg="modSp">
        <pc:chgData name="Kun Suo" userId="41c30799-3a2b-4880-86a3-8488be07954a" providerId="ADAL" clId="{884D7A1E-C2FB-7F46-A904-20D4112E1E2D}" dt="2020-01-28T21:23:17.266" v="17" actId="20577"/>
        <pc:sldMkLst>
          <pc:docMk/>
          <pc:sldMk cId="2124369641" sldId="455"/>
        </pc:sldMkLst>
        <pc:spChg chg="mod">
          <ac:chgData name="Kun Suo" userId="41c30799-3a2b-4880-86a3-8488be07954a" providerId="ADAL" clId="{884D7A1E-C2FB-7F46-A904-20D4112E1E2D}" dt="2020-01-28T21:23:17.266" v="17" actId="20577"/>
          <ac:spMkLst>
            <pc:docMk/>
            <pc:sldMk cId="2124369641" sldId="455"/>
            <ac:spMk id="6" creationId="{84ACBAF7-8B38-FB46-A0A9-659634E70926}"/>
          </ac:spMkLst>
        </pc:spChg>
        <pc:spChg chg="mod">
          <ac:chgData name="Kun Suo" userId="41c30799-3a2b-4880-86a3-8488be07954a" providerId="ADAL" clId="{884D7A1E-C2FB-7F46-A904-20D4112E1E2D}" dt="2020-01-28T21:23:12.322" v="14" actId="1076"/>
          <ac:spMkLst>
            <pc:docMk/>
            <pc:sldMk cId="2124369641" sldId="455"/>
            <ac:spMk id="7" creationId="{D99BC44C-F091-8D46-AA57-2BA9A90D5B56}"/>
          </ac:spMkLst>
        </pc:spChg>
        <pc:picChg chg="mod">
          <ac:chgData name="Kun Suo" userId="41c30799-3a2b-4880-86a3-8488be07954a" providerId="ADAL" clId="{884D7A1E-C2FB-7F46-A904-20D4112E1E2D}" dt="2020-01-28T21:23:07.793" v="13" actId="1076"/>
          <ac:picMkLst>
            <pc:docMk/>
            <pc:sldMk cId="2124369641" sldId="455"/>
            <ac:picMk id="4" creationId="{6857E59D-C357-864A-96F2-441B2344D1E3}"/>
          </ac:picMkLst>
        </pc:picChg>
      </pc:sldChg>
      <pc:sldChg chg="addSp modSp">
        <pc:chgData name="Kun Suo" userId="41c30799-3a2b-4880-86a3-8488be07954a" providerId="ADAL" clId="{884D7A1E-C2FB-7F46-A904-20D4112E1E2D}" dt="2020-02-15T19:30:21.035" v="204" actId="1076"/>
        <pc:sldMkLst>
          <pc:docMk/>
          <pc:sldMk cId="2099244093" sldId="456"/>
        </pc:sldMkLst>
        <pc:spChg chg="mod">
          <ac:chgData name="Kun Suo" userId="41c30799-3a2b-4880-86a3-8488be07954a" providerId="ADAL" clId="{884D7A1E-C2FB-7F46-A904-20D4112E1E2D}" dt="2020-02-15T19:06:16.813" v="56" actId="1076"/>
          <ac:spMkLst>
            <pc:docMk/>
            <pc:sldMk cId="2099244093" sldId="456"/>
            <ac:spMk id="5" creationId="{3DEB558F-FAB4-D940-84DA-21E820D692DE}"/>
          </ac:spMkLst>
        </pc:spChg>
        <pc:spChg chg="mod">
          <ac:chgData name="Kun Suo" userId="41c30799-3a2b-4880-86a3-8488be07954a" providerId="ADAL" clId="{884D7A1E-C2FB-7F46-A904-20D4112E1E2D}" dt="2020-02-15T19:06:14.070" v="55" actId="14100"/>
          <ac:spMkLst>
            <pc:docMk/>
            <pc:sldMk cId="2099244093" sldId="456"/>
            <ac:spMk id="9" creationId="{D38D7D8B-6887-CF44-ADE3-E699DDA217AD}"/>
          </ac:spMkLst>
        </pc:spChg>
        <pc:spChg chg="add mod">
          <ac:chgData name="Kun Suo" userId="41c30799-3a2b-4880-86a3-8488be07954a" providerId="ADAL" clId="{884D7A1E-C2FB-7F46-A904-20D4112E1E2D}" dt="2020-02-15T19:30:21.035" v="204" actId="1076"/>
          <ac:spMkLst>
            <pc:docMk/>
            <pc:sldMk cId="2099244093" sldId="456"/>
            <ac:spMk id="10" creationId="{34461F85-AC1B-6246-8325-97367A1216CC}"/>
          </ac:spMkLst>
        </pc:spChg>
        <pc:picChg chg="mod">
          <ac:chgData name="Kun Suo" userId="41c30799-3a2b-4880-86a3-8488be07954a" providerId="ADAL" clId="{884D7A1E-C2FB-7F46-A904-20D4112E1E2D}" dt="2020-02-15T19:06:06.333" v="52" actId="14100"/>
          <ac:picMkLst>
            <pc:docMk/>
            <pc:sldMk cId="2099244093" sldId="456"/>
            <ac:picMk id="8" creationId="{BA1C08E9-FA32-4645-B5EB-97AB64091C1F}"/>
          </ac:picMkLst>
        </pc:picChg>
      </pc:sldChg>
      <pc:sldChg chg="modSp">
        <pc:chgData name="Kun Suo" userId="41c30799-3a2b-4880-86a3-8488be07954a" providerId="ADAL" clId="{884D7A1E-C2FB-7F46-A904-20D4112E1E2D}" dt="2020-01-28T21:23:50.121" v="19" actId="1076"/>
        <pc:sldMkLst>
          <pc:docMk/>
          <pc:sldMk cId="1034121911" sldId="458"/>
        </pc:sldMkLst>
        <pc:spChg chg="mod">
          <ac:chgData name="Kun Suo" userId="41c30799-3a2b-4880-86a3-8488be07954a" providerId="ADAL" clId="{884D7A1E-C2FB-7F46-A904-20D4112E1E2D}" dt="2020-01-28T21:23:41.112" v="18" actId="20577"/>
          <ac:spMkLst>
            <pc:docMk/>
            <pc:sldMk cId="1034121911" sldId="458"/>
            <ac:spMk id="5" creationId="{58608CCF-637A-4B42-80BD-3DDEDFB5770D}"/>
          </ac:spMkLst>
        </pc:spChg>
        <pc:picChg chg="mod">
          <ac:chgData name="Kun Suo" userId="41c30799-3a2b-4880-86a3-8488be07954a" providerId="ADAL" clId="{884D7A1E-C2FB-7F46-A904-20D4112E1E2D}" dt="2020-01-28T21:23:50.121" v="19" actId="1076"/>
          <ac:picMkLst>
            <pc:docMk/>
            <pc:sldMk cId="1034121911" sldId="458"/>
            <ac:picMk id="6" creationId="{792E994E-DBDD-DD41-8211-51F94A5C4726}"/>
          </ac:picMkLst>
        </pc:picChg>
      </pc:sldChg>
      <pc:sldChg chg="modSp">
        <pc:chgData name="Kun Suo" userId="41c30799-3a2b-4880-86a3-8488be07954a" providerId="ADAL" clId="{884D7A1E-C2FB-7F46-A904-20D4112E1E2D}" dt="2020-02-15T19:03:25.685" v="36" actId="14100"/>
        <pc:sldMkLst>
          <pc:docMk/>
          <pc:sldMk cId="1701482846" sldId="459"/>
        </pc:sldMkLst>
        <pc:spChg chg="mod">
          <ac:chgData name="Kun Suo" userId="41c30799-3a2b-4880-86a3-8488be07954a" providerId="ADAL" clId="{884D7A1E-C2FB-7F46-A904-20D4112E1E2D}" dt="2020-02-15T19:03:25.685" v="36" actId="14100"/>
          <ac:spMkLst>
            <pc:docMk/>
            <pc:sldMk cId="1701482846" sldId="459"/>
            <ac:spMk id="5" creationId="{254A84A5-B515-0A4A-BCD1-01E8CF65B686}"/>
          </ac:spMkLst>
        </pc:spChg>
        <pc:picChg chg="mod">
          <ac:chgData name="Kun Suo" userId="41c30799-3a2b-4880-86a3-8488be07954a" providerId="ADAL" clId="{884D7A1E-C2FB-7F46-A904-20D4112E1E2D}" dt="2020-02-15T19:03:20.997" v="35" actId="1076"/>
          <ac:picMkLst>
            <pc:docMk/>
            <pc:sldMk cId="1701482846" sldId="459"/>
            <ac:picMk id="6" creationId="{E548D2EC-809D-3A4C-A67D-E6C599E0FB57}"/>
          </ac:picMkLst>
        </pc:picChg>
      </pc:sldChg>
      <pc:sldChg chg="modSp">
        <pc:chgData name="Kun Suo" userId="41c30799-3a2b-4880-86a3-8488be07954a" providerId="ADAL" clId="{884D7A1E-C2FB-7F46-A904-20D4112E1E2D}" dt="2020-02-15T19:05:06.780" v="46" actId="20577"/>
        <pc:sldMkLst>
          <pc:docMk/>
          <pc:sldMk cId="1843142564" sldId="461"/>
        </pc:sldMkLst>
        <pc:spChg chg="mod">
          <ac:chgData name="Kun Suo" userId="41c30799-3a2b-4880-86a3-8488be07954a" providerId="ADAL" clId="{884D7A1E-C2FB-7F46-A904-20D4112E1E2D}" dt="2020-02-15T19:05:06.780" v="46" actId="20577"/>
          <ac:spMkLst>
            <pc:docMk/>
            <pc:sldMk cId="1843142564" sldId="461"/>
            <ac:spMk id="5" creationId="{6F05A906-363B-9247-88ED-B81D395DF89F}"/>
          </ac:spMkLst>
        </pc:spChg>
      </pc:sldChg>
      <pc:sldChg chg="modSp">
        <pc:chgData name="Kun Suo" userId="41c30799-3a2b-4880-86a3-8488be07954a" providerId="ADAL" clId="{884D7A1E-C2FB-7F46-A904-20D4112E1E2D}" dt="2020-02-15T19:05:20.918" v="48" actId="14100"/>
        <pc:sldMkLst>
          <pc:docMk/>
          <pc:sldMk cId="1956112043" sldId="462"/>
        </pc:sldMkLst>
        <pc:spChg chg="mod">
          <ac:chgData name="Kun Suo" userId="41c30799-3a2b-4880-86a3-8488be07954a" providerId="ADAL" clId="{884D7A1E-C2FB-7F46-A904-20D4112E1E2D}" dt="2020-02-15T19:05:11.646" v="47" actId="14100"/>
          <ac:spMkLst>
            <pc:docMk/>
            <pc:sldMk cId="1956112043" sldId="462"/>
            <ac:spMk id="2" creationId="{7C1DA77E-E0D8-894C-8D87-F0085ACDDBF1}"/>
          </ac:spMkLst>
        </pc:spChg>
        <pc:spChg chg="mod">
          <ac:chgData name="Kun Suo" userId="41c30799-3a2b-4880-86a3-8488be07954a" providerId="ADAL" clId="{884D7A1E-C2FB-7F46-A904-20D4112E1E2D}" dt="2020-02-15T19:05:20.918" v="48" actId="14100"/>
          <ac:spMkLst>
            <pc:docMk/>
            <pc:sldMk cId="1956112043" sldId="462"/>
            <ac:spMk id="5" creationId="{AE125465-743D-5A41-B5DD-9427633E90E6}"/>
          </ac:spMkLst>
        </pc:spChg>
      </pc:sldChg>
      <pc:sldChg chg="delSp modSp ord">
        <pc:chgData name="Kun Suo" userId="41c30799-3a2b-4880-86a3-8488be07954a" providerId="ADAL" clId="{884D7A1E-C2FB-7F46-A904-20D4112E1E2D}" dt="2020-02-15T19:08:31.087" v="90" actId="1076"/>
        <pc:sldMkLst>
          <pc:docMk/>
          <pc:sldMk cId="3482832714" sldId="463"/>
        </pc:sldMkLst>
        <pc:spChg chg="mod">
          <ac:chgData name="Kun Suo" userId="41c30799-3a2b-4880-86a3-8488be07954a" providerId="ADAL" clId="{884D7A1E-C2FB-7F46-A904-20D4112E1E2D}" dt="2020-02-15T19:08:28.954" v="89" actId="20577"/>
          <ac:spMkLst>
            <pc:docMk/>
            <pc:sldMk cId="3482832714" sldId="463"/>
            <ac:spMk id="5" creationId="{E4E6218A-CAE6-6344-8AE9-A97AC351C253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7" creationId="{C0015066-27B8-5346-8D8C-DDA281A3378D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8" creationId="{AF58F653-BA08-8244-B705-35EBC71A8164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9" creationId="{4ABF45F0-09D6-6048-9C55-BEEA958A2366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10" creationId="{0D4F1365-0960-D747-A391-4B77E72AD1B1}"/>
          </ac:spMkLst>
        </pc:spChg>
        <pc:picChg chg="mod modCrop">
          <ac:chgData name="Kun Suo" userId="41c30799-3a2b-4880-86a3-8488be07954a" providerId="ADAL" clId="{884D7A1E-C2FB-7F46-A904-20D4112E1E2D}" dt="2020-02-15T19:08:31.087" v="90" actId="1076"/>
          <ac:picMkLst>
            <pc:docMk/>
            <pc:sldMk cId="3482832714" sldId="463"/>
            <ac:picMk id="14" creationId="{E6D345AD-0F79-8441-92D1-E928B500F805}"/>
          </ac:picMkLst>
        </pc:picChg>
        <pc:cxnChg chg="del mod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1" creationId="{039C47AB-40C9-CA44-BE60-C9265B0DA6C1}"/>
          </ac:cxnSpMkLst>
        </pc:cxnChg>
        <pc:cxnChg chg="del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2" creationId="{A83CA065-E24C-CE4D-A470-BCDC9E2B4F58}"/>
          </ac:cxnSpMkLst>
        </pc:cxnChg>
        <pc:cxnChg chg="del mod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3" creationId="{5C3CF927-D584-5442-83FC-D44DD0E765D9}"/>
          </ac:cxnSpMkLst>
        </pc:cxnChg>
      </pc:sldChg>
      <pc:sldChg chg="ord">
        <pc:chgData name="Kun Suo" userId="41c30799-3a2b-4880-86a3-8488be07954a" providerId="ADAL" clId="{884D7A1E-C2FB-7F46-A904-20D4112E1E2D}" dt="2020-02-15T19:10:52.409" v="94"/>
        <pc:sldMkLst>
          <pc:docMk/>
          <pc:sldMk cId="2758229672" sldId="464"/>
        </pc:sldMkLst>
      </pc:sldChg>
      <pc:sldChg chg="del">
        <pc:chgData name="Kun Suo" userId="41c30799-3a2b-4880-86a3-8488be07954a" providerId="ADAL" clId="{884D7A1E-C2FB-7F46-A904-20D4112E1E2D}" dt="2020-02-15T19:10:48.462" v="93" actId="2696"/>
        <pc:sldMkLst>
          <pc:docMk/>
          <pc:sldMk cId="79055019" sldId="471"/>
        </pc:sldMkLst>
      </pc:sldChg>
      <pc:sldChg chg="modSp">
        <pc:chgData name="Kun Suo" userId="41c30799-3a2b-4880-86a3-8488be07954a" providerId="ADAL" clId="{884D7A1E-C2FB-7F46-A904-20D4112E1E2D}" dt="2020-02-15T19:36:09.204" v="364" actId="20577"/>
        <pc:sldMkLst>
          <pc:docMk/>
          <pc:sldMk cId="784410658" sldId="472"/>
        </pc:sldMkLst>
        <pc:spChg chg="mod">
          <ac:chgData name="Kun Suo" userId="41c30799-3a2b-4880-86a3-8488be07954a" providerId="ADAL" clId="{884D7A1E-C2FB-7F46-A904-20D4112E1E2D}" dt="2020-02-15T19:36:09.204" v="364" actId="20577"/>
          <ac:spMkLst>
            <pc:docMk/>
            <pc:sldMk cId="784410658" sldId="472"/>
            <ac:spMk id="2" creationId="{B8E61017-789E-F340-AD71-20217FDCE003}"/>
          </ac:spMkLst>
        </pc:spChg>
        <pc:spChg chg="mod">
          <ac:chgData name="Kun Suo" userId="41c30799-3a2b-4880-86a3-8488be07954a" providerId="ADAL" clId="{884D7A1E-C2FB-7F46-A904-20D4112E1E2D}" dt="2020-02-15T19:35:46.497" v="355" actId="207"/>
          <ac:spMkLst>
            <pc:docMk/>
            <pc:sldMk cId="784410658" sldId="472"/>
            <ac:spMk id="8" creationId="{83EA3922-1A0F-0E4A-975B-9E61981174D1}"/>
          </ac:spMkLst>
        </pc:spChg>
      </pc:sldChg>
      <pc:sldChg chg="modSp">
        <pc:chgData name="Kun Suo" userId="41c30799-3a2b-4880-86a3-8488be07954a" providerId="ADAL" clId="{884D7A1E-C2FB-7F46-A904-20D4112E1E2D}" dt="2020-02-15T19:36:26.740" v="369" actId="1076"/>
        <pc:sldMkLst>
          <pc:docMk/>
          <pc:sldMk cId="30024033" sldId="473"/>
        </pc:sldMkLst>
        <pc:spChg chg="mod">
          <ac:chgData name="Kun Suo" userId="41c30799-3a2b-4880-86a3-8488be07954a" providerId="ADAL" clId="{884D7A1E-C2FB-7F46-A904-20D4112E1E2D}" dt="2020-02-15T19:36:16.420" v="366" actId="27636"/>
          <ac:spMkLst>
            <pc:docMk/>
            <pc:sldMk cId="30024033" sldId="473"/>
            <ac:spMk id="2" creationId="{B8E61017-789E-F340-AD71-20217FDCE003}"/>
          </ac:spMkLst>
        </pc:spChg>
        <pc:picChg chg="mod">
          <ac:chgData name="Kun Suo" userId="41c30799-3a2b-4880-86a3-8488be07954a" providerId="ADAL" clId="{884D7A1E-C2FB-7F46-A904-20D4112E1E2D}" dt="2020-02-15T19:36:26.740" v="369" actId="1076"/>
          <ac:picMkLst>
            <pc:docMk/>
            <pc:sldMk cId="30024033" sldId="473"/>
            <ac:picMk id="9" creationId="{AE265AD7-1B35-544D-85F0-A4A9728538A4}"/>
          </ac:picMkLst>
        </pc:picChg>
      </pc:sldChg>
      <pc:sldChg chg="modSp ord">
        <pc:chgData name="Kun Suo" userId="41c30799-3a2b-4880-86a3-8488be07954a" providerId="ADAL" clId="{884D7A1E-C2FB-7F46-A904-20D4112E1E2D}" dt="2020-02-15T19:36:51.525" v="378"/>
        <pc:sldMkLst>
          <pc:docMk/>
          <pc:sldMk cId="1871980636" sldId="474"/>
        </pc:sldMkLst>
        <pc:spChg chg="mod">
          <ac:chgData name="Kun Suo" userId="41c30799-3a2b-4880-86a3-8488be07954a" providerId="ADAL" clId="{884D7A1E-C2FB-7F46-A904-20D4112E1E2D}" dt="2020-02-15T19:36:41.285" v="377" actId="20577"/>
          <ac:spMkLst>
            <pc:docMk/>
            <pc:sldMk cId="1871980636" sldId="474"/>
            <ac:spMk id="2" creationId="{3457C6B7-FB3E-4546-B931-73D65C91E343}"/>
          </ac:spMkLst>
        </pc:spChg>
      </pc:sldChg>
      <pc:sldChg chg="del">
        <pc:chgData name="Kun Suo" userId="41c30799-3a2b-4880-86a3-8488be07954a" providerId="ADAL" clId="{884D7A1E-C2FB-7F46-A904-20D4112E1E2D}" dt="2020-02-15T19:37:07.078" v="379" actId="2696"/>
        <pc:sldMkLst>
          <pc:docMk/>
          <pc:sldMk cId="3429966866" sldId="475"/>
        </pc:sldMkLst>
      </pc:sldChg>
      <pc:sldChg chg="addSp modSp">
        <pc:chgData name="Kun Suo" userId="41c30799-3a2b-4880-86a3-8488be07954a" providerId="ADAL" clId="{884D7A1E-C2FB-7F46-A904-20D4112E1E2D}" dt="2020-02-15T19:38:13.943" v="387" actId="1076"/>
        <pc:sldMkLst>
          <pc:docMk/>
          <pc:sldMk cId="1202382384" sldId="477"/>
        </pc:sldMkLst>
        <pc:spChg chg="mod">
          <ac:chgData name="Kun Suo" userId="41c30799-3a2b-4880-86a3-8488be07954a" providerId="ADAL" clId="{884D7A1E-C2FB-7F46-A904-20D4112E1E2D}" dt="2020-02-15T19:37:39.209" v="381" actId="27636"/>
          <ac:spMkLst>
            <pc:docMk/>
            <pc:sldMk cId="1202382384" sldId="477"/>
            <ac:spMk id="5" creationId="{CA4A42DA-2F3F-8A45-B1B5-112DC05DE526}"/>
          </ac:spMkLst>
        </pc:spChg>
        <pc:picChg chg="mod">
          <ac:chgData name="Kun Suo" userId="41c30799-3a2b-4880-86a3-8488be07954a" providerId="ADAL" clId="{884D7A1E-C2FB-7F46-A904-20D4112E1E2D}" dt="2020-02-15T19:38:10.823" v="385" actId="1076"/>
          <ac:picMkLst>
            <pc:docMk/>
            <pc:sldMk cId="1202382384" sldId="477"/>
            <ac:picMk id="6" creationId="{A852C590-2960-EE4B-A84F-46F66061651C}"/>
          </ac:picMkLst>
        </pc:picChg>
        <pc:picChg chg="add mod">
          <ac:chgData name="Kun Suo" userId="41c30799-3a2b-4880-86a3-8488be07954a" providerId="ADAL" clId="{884D7A1E-C2FB-7F46-A904-20D4112E1E2D}" dt="2020-02-15T19:38:13.943" v="387" actId="1076"/>
          <ac:picMkLst>
            <pc:docMk/>
            <pc:sldMk cId="1202382384" sldId="477"/>
            <ac:picMk id="7" creationId="{7E6722AC-A3F8-3E46-9FF9-0C8D1C254B59}"/>
          </ac:picMkLst>
        </pc:picChg>
      </pc:sldChg>
      <pc:sldChg chg="addSp modSp">
        <pc:chgData name="Kun Suo" userId="41c30799-3a2b-4880-86a3-8488be07954a" providerId="ADAL" clId="{884D7A1E-C2FB-7F46-A904-20D4112E1E2D}" dt="2020-02-15T19:43:11.786" v="479" actId="1076"/>
        <pc:sldMkLst>
          <pc:docMk/>
          <pc:sldMk cId="1081342339" sldId="481"/>
        </pc:sldMkLst>
        <pc:spChg chg="add mod">
          <ac:chgData name="Kun Suo" userId="41c30799-3a2b-4880-86a3-8488be07954a" providerId="ADAL" clId="{884D7A1E-C2FB-7F46-A904-20D4112E1E2D}" dt="2020-02-15T19:43:11.786" v="479" actId="1076"/>
          <ac:spMkLst>
            <pc:docMk/>
            <pc:sldMk cId="1081342339" sldId="481"/>
            <ac:spMk id="5" creationId="{DED7F1EA-62D7-8746-8266-CAE929FBA950}"/>
          </ac:spMkLst>
        </pc:spChg>
      </pc:sldChg>
      <pc:sldChg chg="addSp modSp">
        <pc:chgData name="Kun Suo" userId="41c30799-3a2b-4880-86a3-8488be07954a" providerId="ADAL" clId="{884D7A1E-C2FB-7F46-A904-20D4112E1E2D}" dt="2020-02-15T19:40:44.280" v="401" actId="14100"/>
        <pc:sldMkLst>
          <pc:docMk/>
          <pc:sldMk cId="969336562" sldId="482"/>
        </pc:sldMkLst>
        <pc:spChg chg="mod">
          <ac:chgData name="Kun Suo" userId="41c30799-3a2b-4880-86a3-8488be07954a" providerId="ADAL" clId="{884D7A1E-C2FB-7F46-A904-20D4112E1E2D}" dt="2020-02-15T19:40:44.280" v="401" actId="14100"/>
          <ac:spMkLst>
            <pc:docMk/>
            <pc:sldMk cId="969336562" sldId="482"/>
            <ac:spMk id="10" creationId="{BC5F119C-585B-5A43-91E0-85F82A9A605B}"/>
          </ac:spMkLst>
        </pc:spChg>
        <pc:spChg chg="add mod">
          <ac:chgData name="Kun Suo" userId="41c30799-3a2b-4880-86a3-8488be07954a" providerId="ADAL" clId="{884D7A1E-C2FB-7F46-A904-20D4112E1E2D}" dt="2020-02-15T19:39:05.646" v="391" actId="1038"/>
          <ac:spMkLst>
            <pc:docMk/>
            <pc:sldMk cId="969336562" sldId="482"/>
            <ac:spMk id="13" creationId="{4AF7F2C8-06F5-7A44-BBB1-8C857F76ADDC}"/>
          </ac:spMkLst>
        </pc:spChg>
        <pc:spChg chg="add mod">
          <ac:chgData name="Kun Suo" userId="41c30799-3a2b-4880-86a3-8488be07954a" providerId="ADAL" clId="{884D7A1E-C2FB-7F46-A904-20D4112E1E2D}" dt="2020-02-15T19:39:05.646" v="391" actId="1038"/>
          <ac:spMkLst>
            <pc:docMk/>
            <pc:sldMk cId="969336562" sldId="482"/>
            <ac:spMk id="14" creationId="{13CDB5B3-6C1E-7D43-BF96-4E35765A3DF3}"/>
          </ac:spMkLst>
        </pc:spChg>
      </pc:sldChg>
      <pc:sldChg chg="modSp">
        <pc:chgData name="Kun Suo" userId="41c30799-3a2b-4880-86a3-8488be07954a" providerId="ADAL" clId="{884D7A1E-C2FB-7F46-A904-20D4112E1E2D}" dt="2020-02-15T19:48:16.938" v="524" actId="108"/>
        <pc:sldMkLst>
          <pc:docMk/>
          <pc:sldMk cId="1829358141" sldId="483"/>
        </pc:sldMkLst>
        <pc:spChg chg="mod">
          <ac:chgData name="Kun Suo" userId="41c30799-3a2b-4880-86a3-8488be07954a" providerId="ADAL" clId="{884D7A1E-C2FB-7F46-A904-20D4112E1E2D}" dt="2020-02-15T19:48:16.938" v="524" actId="108"/>
          <ac:spMkLst>
            <pc:docMk/>
            <pc:sldMk cId="1829358141" sldId="483"/>
            <ac:spMk id="5" creationId="{0AA22DAA-EC9A-6A43-A829-6BAC3A361E04}"/>
          </ac:spMkLst>
        </pc:spChg>
        <pc:spChg chg="mod">
          <ac:chgData name="Kun Suo" userId="41c30799-3a2b-4880-86a3-8488be07954a" providerId="ADAL" clId="{884D7A1E-C2FB-7F46-A904-20D4112E1E2D}" dt="2020-02-15T19:43:42.707" v="480" actId="1076"/>
          <ac:spMkLst>
            <pc:docMk/>
            <pc:sldMk cId="1829358141" sldId="483"/>
            <ac:spMk id="9" creationId="{3679FC58-E9E7-034A-91A9-CDD3374E912F}"/>
          </ac:spMkLst>
        </pc:spChg>
      </pc:sldChg>
      <pc:sldChg chg="addSp delSp modSp">
        <pc:chgData name="Kun Suo" userId="41c30799-3a2b-4880-86a3-8488be07954a" providerId="ADAL" clId="{884D7A1E-C2FB-7F46-A904-20D4112E1E2D}" dt="2020-02-15T19:54:18.944" v="575" actId="14100"/>
        <pc:sldMkLst>
          <pc:docMk/>
          <pc:sldMk cId="153749073" sldId="489"/>
        </pc:sldMkLst>
        <pc:spChg chg="add mod">
          <ac:chgData name="Kun Suo" userId="41c30799-3a2b-4880-86a3-8488be07954a" providerId="ADAL" clId="{884D7A1E-C2FB-7F46-A904-20D4112E1E2D}" dt="2020-02-15T19:53:30.912" v="561" actId="1076"/>
          <ac:spMkLst>
            <pc:docMk/>
            <pc:sldMk cId="153749073" sldId="489"/>
            <ac:spMk id="15" creationId="{42DC159D-9111-6748-A96B-28ACECBE4AD0}"/>
          </ac:spMkLst>
        </pc:spChg>
        <pc:spChg chg="add mod">
          <ac:chgData name="Kun Suo" userId="41c30799-3a2b-4880-86a3-8488be07954a" providerId="ADAL" clId="{884D7A1E-C2FB-7F46-A904-20D4112E1E2D}" dt="2020-02-15T19:54:06.232" v="573" actId="20577"/>
          <ac:spMkLst>
            <pc:docMk/>
            <pc:sldMk cId="153749073" sldId="489"/>
            <ac:spMk id="21" creationId="{78A203A8-B110-224D-B545-3BAD681A48D2}"/>
          </ac:spMkLst>
        </pc:spChg>
        <pc:cxnChg chg="add mod">
          <ac:chgData name="Kun Suo" userId="41c30799-3a2b-4880-86a3-8488be07954a" providerId="ADAL" clId="{884D7A1E-C2FB-7F46-A904-20D4112E1E2D}" dt="2020-02-15T19:53:35.238" v="562" actId="208"/>
          <ac:cxnSpMkLst>
            <pc:docMk/>
            <pc:sldMk cId="153749073" sldId="489"/>
            <ac:cxnSpMk id="12" creationId="{CA9D9CDB-428E-E649-93E5-14A167872546}"/>
          </ac:cxnSpMkLst>
        </pc:cxnChg>
        <pc:cxnChg chg="add mod">
          <ac:chgData name="Kun Suo" userId="41c30799-3a2b-4880-86a3-8488be07954a" providerId="ADAL" clId="{884D7A1E-C2FB-7F46-A904-20D4112E1E2D}" dt="2020-02-15T19:54:18.944" v="575" actId="14100"/>
          <ac:cxnSpMkLst>
            <pc:docMk/>
            <pc:sldMk cId="153749073" sldId="489"/>
            <ac:cxnSpMk id="16" creationId="{D3243E53-83FD-3A44-AE92-779AB24A9EFB}"/>
          </ac:cxnSpMkLst>
        </pc:cxnChg>
        <pc:cxnChg chg="add del">
          <ac:chgData name="Kun Suo" userId="41c30799-3a2b-4880-86a3-8488be07954a" providerId="ADAL" clId="{884D7A1E-C2FB-7F46-A904-20D4112E1E2D}" dt="2020-02-15T19:53:55.607" v="569"/>
          <ac:cxnSpMkLst>
            <pc:docMk/>
            <pc:sldMk cId="153749073" sldId="489"/>
            <ac:cxnSpMk id="20" creationId="{739C6A27-241D-5A43-B3C8-67DA8789EF87}"/>
          </ac:cxnSpMkLst>
        </pc:cxnChg>
      </pc:sldChg>
      <pc:sldChg chg="modSp add del ord">
        <pc:chgData name="Kun Suo" userId="41c30799-3a2b-4880-86a3-8488be07954a" providerId="ADAL" clId="{884D7A1E-C2FB-7F46-A904-20D4112E1E2D}" dt="2020-02-15T19:02:34.091" v="23" actId="2696"/>
        <pc:sldMkLst>
          <pc:docMk/>
          <pc:sldMk cId="461832288" sldId="559"/>
        </pc:sldMkLst>
        <pc:spChg chg="mod">
          <ac:chgData name="Kun Suo" userId="41c30799-3a2b-4880-86a3-8488be07954a" providerId="ADAL" clId="{884D7A1E-C2FB-7F46-A904-20D4112E1E2D}" dt="2020-01-30T21:30:46.221" v="22"/>
          <ac:spMkLst>
            <pc:docMk/>
            <pc:sldMk cId="461832288" sldId="559"/>
            <ac:spMk id="5" creationId="{C993C76F-7F32-DB45-94E7-0DB310791BB5}"/>
          </ac:spMkLst>
        </pc:spChg>
      </pc:sldChg>
      <pc:sldChg chg="add">
        <pc:chgData name="Kun Suo" userId="41c30799-3a2b-4880-86a3-8488be07954a" providerId="ADAL" clId="{884D7A1E-C2FB-7F46-A904-20D4112E1E2D}" dt="2020-02-15T19:07:29.062" v="58"/>
        <pc:sldMkLst>
          <pc:docMk/>
          <pc:sldMk cId="3715696687" sldId="559"/>
        </pc:sldMkLst>
      </pc:sldChg>
      <pc:sldChg chg="addSp modSp add">
        <pc:chgData name="Kun Suo" userId="41c30799-3a2b-4880-86a3-8488be07954a" providerId="ADAL" clId="{884D7A1E-C2FB-7F46-A904-20D4112E1E2D}" dt="2020-02-15T19:30:22.803" v="205"/>
        <pc:sldMkLst>
          <pc:docMk/>
          <pc:sldMk cId="2107767204" sldId="560"/>
        </pc:sldMkLst>
        <pc:spChg chg="mod">
          <ac:chgData name="Kun Suo" userId="41c30799-3a2b-4880-86a3-8488be07954a" providerId="ADAL" clId="{884D7A1E-C2FB-7F46-A904-20D4112E1E2D}" dt="2020-02-15T19:10:35.098" v="92"/>
          <ac:spMkLst>
            <pc:docMk/>
            <pc:sldMk cId="2107767204" sldId="560"/>
            <ac:spMk id="2" creationId="{8C50049F-B2D1-3C40-8876-2E26843352FC}"/>
          </ac:spMkLst>
        </pc:spChg>
        <pc:spChg chg="add">
          <ac:chgData name="Kun Suo" userId="41c30799-3a2b-4880-86a3-8488be07954a" providerId="ADAL" clId="{884D7A1E-C2FB-7F46-A904-20D4112E1E2D}" dt="2020-02-15T19:30:22.803" v="205"/>
          <ac:spMkLst>
            <pc:docMk/>
            <pc:sldMk cId="2107767204" sldId="560"/>
            <ac:spMk id="10" creationId="{928F25B6-3527-5C4C-AE14-B0F4A14C5300}"/>
          </ac:spMkLst>
        </pc:spChg>
      </pc:sldChg>
      <pc:sldChg chg="addSp delSp modSp add">
        <pc:chgData name="Kun Suo" userId="41c30799-3a2b-4880-86a3-8488be07954a" providerId="ADAL" clId="{884D7A1E-C2FB-7F46-A904-20D4112E1E2D}" dt="2020-02-15T19:24:57.404" v="164" actId="14100"/>
        <pc:sldMkLst>
          <pc:docMk/>
          <pc:sldMk cId="3468039326" sldId="561"/>
        </pc:sldMkLst>
        <pc:spChg chg="mod">
          <ac:chgData name="Kun Suo" userId="41c30799-3a2b-4880-86a3-8488be07954a" providerId="ADAL" clId="{884D7A1E-C2FB-7F46-A904-20D4112E1E2D}" dt="2020-02-15T19:13:08.039" v="148" actId="20577"/>
          <ac:spMkLst>
            <pc:docMk/>
            <pc:sldMk cId="3468039326" sldId="561"/>
            <ac:spMk id="2" creationId="{E92215EC-B6F9-CF46-B5EC-04EEABE2E93C}"/>
          </ac:spMkLst>
        </pc:spChg>
        <pc:spChg chg="del">
          <ac:chgData name="Kun Suo" userId="41c30799-3a2b-4880-86a3-8488be07954a" providerId="ADAL" clId="{884D7A1E-C2FB-7F46-A904-20D4112E1E2D}" dt="2020-02-15T19:22:22.806" v="149" actId="478"/>
          <ac:spMkLst>
            <pc:docMk/>
            <pc:sldMk cId="3468039326" sldId="561"/>
            <ac:spMk id="5" creationId="{2C0F2D35-C32C-2C44-9975-558F80CE8D4C}"/>
          </ac:spMkLst>
        </pc:spChg>
        <pc:spChg chg="add mod">
          <ac:chgData name="Kun Suo" userId="41c30799-3a2b-4880-86a3-8488be07954a" providerId="ADAL" clId="{884D7A1E-C2FB-7F46-A904-20D4112E1E2D}" dt="2020-02-15T19:24:57.404" v="164" actId="14100"/>
          <ac:spMkLst>
            <pc:docMk/>
            <pc:sldMk cId="3468039326" sldId="561"/>
            <ac:spMk id="7" creationId="{682C8C64-FEDB-9C4F-A9D0-4B5CF2F60A5F}"/>
          </ac:spMkLst>
        </pc:spChg>
        <pc:picChg chg="add mod">
          <ac:chgData name="Kun Suo" userId="41c30799-3a2b-4880-86a3-8488be07954a" providerId="ADAL" clId="{884D7A1E-C2FB-7F46-A904-20D4112E1E2D}" dt="2020-02-15T19:22:55.395" v="153" actId="1076"/>
          <ac:picMkLst>
            <pc:docMk/>
            <pc:sldMk cId="3468039326" sldId="561"/>
            <ac:picMk id="6" creationId="{9CB6ED5E-DF62-214C-9F31-D7253CB1ACE7}"/>
          </ac:picMkLst>
        </pc:picChg>
      </pc:sldChg>
      <pc:sldChg chg="addSp delSp modSp add">
        <pc:chgData name="Kun Suo" userId="41c30799-3a2b-4880-86a3-8488be07954a" providerId="ADAL" clId="{884D7A1E-C2FB-7F46-A904-20D4112E1E2D}" dt="2020-02-15T19:27:44.929" v="176" actId="1076"/>
        <pc:sldMkLst>
          <pc:docMk/>
          <pc:sldMk cId="2383026784" sldId="562"/>
        </pc:sldMkLst>
        <pc:picChg chg="add mod">
          <ac:chgData name="Kun Suo" userId="41c30799-3a2b-4880-86a3-8488be07954a" providerId="ADAL" clId="{884D7A1E-C2FB-7F46-A904-20D4112E1E2D}" dt="2020-02-15T19:26:44.864" v="167" actId="14100"/>
          <ac:picMkLst>
            <pc:docMk/>
            <pc:sldMk cId="2383026784" sldId="562"/>
            <ac:picMk id="5" creationId="{3ADFB53D-3553-FA4D-9280-96E0127E7B22}"/>
          </ac:picMkLst>
        </pc:picChg>
        <pc:picChg chg="del">
          <ac:chgData name="Kun Suo" userId="41c30799-3a2b-4880-86a3-8488be07954a" providerId="ADAL" clId="{884D7A1E-C2FB-7F46-A904-20D4112E1E2D}" dt="2020-02-15T19:23:15.284" v="155" actId="478"/>
          <ac:picMkLst>
            <pc:docMk/>
            <pc:sldMk cId="2383026784" sldId="562"/>
            <ac:picMk id="6" creationId="{9CB6ED5E-DF62-214C-9F31-D7253CB1ACE7}"/>
          </ac:picMkLst>
        </pc:picChg>
        <pc:picChg chg="add mod modCrop">
          <ac:chgData name="Kun Suo" userId="41c30799-3a2b-4880-86a3-8488be07954a" providerId="ADAL" clId="{884D7A1E-C2FB-7F46-A904-20D4112E1E2D}" dt="2020-02-15T19:27:08.145" v="172" actId="14100"/>
          <ac:picMkLst>
            <pc:docMk/>
            <pc:sldMk cId="2383026784" sldId="562"/>
            <ac:picMk id="7" creationId="{76BD64FA-250D-4F4A-BFD1-5DFB38F3A5DB}"/>
          </ac:picMkLst>
        </pc:picChg>
        <pc:picChg chg="add mod">
          <ac:chgData name="Kun Suo" userId="41c30799-3a2b-4880-86a3-8488be07954a" providerId="ADAL" clId="{884D7A1E-C2FB-7F46-A904-20D4112E1E2D}" dt="2020-02-15T19:27:44.929" v="176" actId="1076"/>
          <ac:picMkLst>
            <pc:docMk/>
            <pc:sldMk cId="2383026784" sldId="562"/>
            <ac:picMk id="8" creationId="{568261C2-9AFB-BA49-9D6F-ABDCA2C2D42A}"/>
          </ac:picMkLst>
        </pc:picChg>
      </pc:sldChg>
      <pc:sldChg chg="addSp delSp modSp add">
        <pc:chgData name="Kun Suo" userId="41c30799-3a2b-4880-86a3-8488be07954a" providerId="ADAL" clId="{884D7A1E-C2FB-7F46-A904-20D4112E1E2D}" dt="2020-02-15T19:31:40.700" v="216" actId="14100"/>
        <pc:sldMkLst>
          <pc:docMk/>
          <pc:sldMk cId="3530077274" sldId="563"/>
        </pc:sldMkLst>
        <pc:spChg chg="add mod">
          <ac:chgData name="Kun Suo" userId="41c30799-3a2b-4880-86a3-8488be07954a" providerId="ADAL" clId="{884D7A1E-C2FB-7F46-A904-20D4112E1E2D}" dt="2020-02-15T19:31:40.700" v="216" actId="14100"/>
          <ac:spMkLst>
            <pc:docMk/>
            <pc:sldMk cId="3530077274" sldId="563"/>
            <ac:spMk id="7" creationId="{B8311A5D-8BE9-7D43-A371-D62C1235E98A}"/>
          </ac:spMkLst>
        </pc:spChg>
        <pc:picChg chg="add del mod">
          <ac:chgData name="Kun Suo" userId="41c30799-3a2b-4880-86a3-8488be07954a" providerId="ADAL" clId="{884D7A1E-C2FB-7F46-A904-20D4112E1E2D}" dt="2020-02-15T19:31:15.742" v="206" actId="478"/>
          <ac:picMkLst>
            <pc:docMk/>
            <pc:sldMk cId="3530077274" sldId="563"/>
            <ac:picMk id="5" creationId="{6209CF37-EC7B-A246-90DB-BC4F136F5A40}"/>
          </ac:picMkLst>
        </pc:picChg>
        <pc:picChg chg="del">
          <ac:chgData name="Kun Suo" userId="41c30799-3a2b-4880-86a3-8488be07954a" providerId="ADAL" clId="{884D7A1E-C2FB-7F46-A904-20D4112E1E2D}" dt="2020-02-15T19:23:28.655" v="159" actId="478"/>
          <ac:picMkLst>
            <pc:docMk/>
            <pc:sldMk cId="3530077274" sldId="563"/>
            <ac:picMk id="6" creationId="{9CB6ED5E-DF62-214C-9F31-D7253CB1ACE7}"/>
          </ac:picMkLst>
        </pc:picChg>
        <pc:picChg chg="add mod">
          <ac:chgData name="Kun Suo" userId="41c30799-3a2b-4880-86a3-8488be07954a" providerId="ADAL" clId="{884D7A1E-C2FB-7F46-A904-20D4112E1E2D}" dt="2020-02-15T19:31:26.201" v="212" actId="1076"/>
          <ac:picMkLst>
            <pc:docMk/>
            <pc:sldMk cId="3530077274" sldId="563"/>
            <ac:picMk id="8" creationId="{FD8877B0-D6E6-6548-9B28-599B80ECECF7}"/>
          </ac:picMkLst>
        </pc:picChg>
      </pc:sldChg>
      <pc:sldChg chg="addSp delSp modSp add">
        <pc:chgData name="Kun Suo" userId="41c30799-3a2b-4880-86a3-8488be07954a" providerId="ADAL" clId="{884D7A1E-C2FB-7F46-A904-20D4112E1E2D}" dt="2020-02-15T19:35:19.755" v="353" actId="14100"/>
        <pc:sldMkLst>
          <pc:docMk/>
          <pc:sldMk cId="1127856519" sldId="564"/>
        </pc:sldMkLst>
        <pc:spChg chg="mod">
          <ac:chgData name="Kun Suo" userId="41c30799-3a2b-4880-86a3-8488be07954a" providerId="ADAL" clId="{884D7A1E-C2FB-7F46-A904-20D4112E1E2D}" dt="2020-02-15T19:32:41.970" v="228" actId="27636"/>
          <ac:spMkLst>
            <pc:docMk/>
            <pc:sldMk cId="1127856519" sldId="564"/>
            <ac:spMk id="2" creationId="{3457C6B7-FB3E-4546-B931-73D65C91E343}"/>
          </ac:spMkLst>
        </pc:spChg>
        <pc:spChg chg="mod">
          <ac:chgData name="Kun Suo" userId="41c30799-3a2b-4880-86a3-8488be07954a" providerId="ADAL" clId="{884D7A1E-C2FB-7F46-A904-20D4112E1E2D}" dt="2020-02-15T19:35:19.755" v="353" actId="14100"/>
          <ac:spMkLst>
            <pc:docMk/>
            <pc:sldMk cId="1127856519" sldId="564"/>
            <ac:spMk id="5" creationId="{9D4E99B3-DE4B-C745-8111-275B857AE649}"/>
          </ac:spMkLst>
        </pc:spChg>
        <pc:picChg chg="del">
          <ac:chgData name="Kun Suo" userId="41c30799-3a2b-4880-86a3-8488be07954a" providerId="ADAL" clId="{884D7A1E-C2FB-7F46-A904-20D4112E1E2D}" dt="2020-02-15T19:33:10.072" v="229" actId="478"/>
          <ac:picMkLst>
            <pc:docMk/>
            <pc:sldMk cId="1127856519" sldId="564"/>
            <ac:picMk id="6" creationId="{C34D0537-0241-974A-A0BE-9516D9BCD06E}"/>
          </ac:picMkLst>
        </pc:picChg>
        <pc:picChg chg="add mod">
          <ac:chgData name="Kun Suo" userId="41c30799-3a2b-4880-86a3-8488be07954a" providerId="ADAL" clId="{884D7A1E-C2FB-7F46-A904-20D4112E1E2D}" dt="2020-02-15T19:35:05.141" v="340" actId="1076"/>
          <ac:picMkLst>
            <pc:docMk/>
            <pc:sldMk cId="1127856519" sldId="564"/>
            <ac:picMk id="7" creationId="{543EA674-8698-7F40-92FF-EBDADFEEC074}"/>
          </ac:picMkLst>
        </pc:picChg>
      </pc:sldChg>
      <pc:sldChg chg="addSp delSp modSp add">
        <pc:chgData name="Kun Suo" userId="41c30799-3a2b-4880-86a3-8488be07954a" providerId="ADAL" clId="{884D7A1E-C2FB-7F46-A904-20D4112E1E2D}" dt="2020-02-15T19:48:03.412" v="521" actId="1076"/>
        <pc:sldMkLst>
          <pc:docMk/>
          <pc:sldMk cId="2780312179" sldId="565"/>
        </pc:sldMkLst>
        <pc:spChg chg="del mod">
          <ac:chgData name="Kun Suo" userId="41c30799-3a2b-4880-86a3-8488be07954a" providerId="ADAL" clId="{884D7A1E-C2FB-7F46-A904-20D4112E1E2D}" dt="2020-02-15T19:46:32.536" v="484" actId="478"/>
          <ac:spMkLst>
            <pc:docMk/>
            <pc:sldMk cId="2780312179" sldId="565"/>
            <ac:spMk id="2" creationId="{154D584F-C328-654D-9174-B5A2D85EE21A}"/>
          </ac:spMkLst>
        </pc:spChg>
        <pc:spChg chg="add del mod">
          <ac:chgData name="Kun Suo" userId="41c30799-3a2b-4880-86a3-8488be07954a" providerId="ADAL" clId="{884D7A1E-C2FB-7F46-A904-20D4112E1E2D}" dt="2020-02-15T19:46:36.195" v="485" actId="478"/>
          <ac:spMkLst>
            <pc:docMk/>
            <pc:sldMk cId="2780312179" sldId="565"/>
            <ac:spMk id="10" creationId="{BF285B7E-7A59-514C-951D-0E2BCCEC675D}"/>
          </ac:spMkLst>
        </pc:spChg>
        <pc:spChg chg="add mod">
          <ac:chgData name="Kun Suo" userId="41c30799-3a2b-4880-86a3-8488be07954a" providerId="ADAL" clId="{884D7A1E-C2FB-7F46-A904-20D4112E1E2D}" dt="2020-02-15T19:47:51.835" v="516" actId="1076"/>
          <ac:spMkLst>
            <pc:docMk/>
            <pc:sldMk cId="2780312179" sldId="565"/>
            <ac:spMk id="12" creationId="{8BD8BA1F-4E93-8743-A31E-590B50585C9E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18" creationId="{E69493D8-19AB-B643-89B3-3E3E1ACEE728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19" creationId="{E7D50D1E-AFFF-7241-AE65-9FFC43E2ED60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20" creationId="{067622AE-9379-D34A-A058-E10F004F23C2}"/>
          </ac:spMkLst>
        </pc:spChg>
        <pc:spChg chg="mod">
          <ac:chgData name="Kun Suo" userId="41c30799-3a2b-4880-86a3-8488be07954a" providerId="ADAL" clId="{884D7A1E-C2FB-7F46-A904-20D4112E1E2D}" dt="2020-02-15T19:46:45.191" v="486" actId="1076"/>
          <ac:spMkLst>
            <pc:docMk/>
            <pc:sldMk cId="2780312179" sldId="565"/>
            <ac:spMk id="21" creationId="{9C2FCBE0-A00F-DA4F-9363-B2CAA096DEB3}"/>
          </ac:spMkLst>
        </pc:spChg>
        <pc:spChg chg="del mod">
          <ac:chgData name="Kun Suo" userId="41c30799-3a2b-4880-86a3-8488be07954a" providerId="ADAL" clId="{884D7A1E-C2FB-7F46-A904-20D4112E1E2D}" dt="2020-02-15T19:47:02.109" v="488" actId="478"/>
          <ac:spMkLst>
            <pc:docMk/>
            <pc:sldMk cId="2780312179" sldId="565"/>
            <ac:spMk id="22" creationId="{B0975887-D1F0-AC46-B75C-C29D68FAC034}"/>
          </ac:spMkLst>
        </pc:spChg>
        <pc:spChg chg="del mod">
          <ac:chgData name="Kun Suo" userId="41c30799-3a2b-4880-86a3-8488be07954a" providerId="ADAL" clId="{884D7A1E-C2FB-7F46-A904-20D4112E1E2D}" dt="2020-02-15T19:47:08.311" v="492" actId="478"/>
          <ac:spMkLst>
            <pc:docMk/>
            <pc:sldMk cId="2780312179" sldId="565"/>
            <ac:spMk id="23" creationId="{91DD0B7B-A449-9943-BDC1-F6BCAD3560A4}"/>
          </ac:spMkLst>
        </pc:spChg>
        <pc:spChg chg="del mod">
          <ac:chgData name="Kun Suo" userId="41c30799-3a2b-4880-86a3-8488be07954a" providerId="ADAL" clId="{884D7A1E-C2FB-7F46-A904-20D4112E1E2D}" dt="2020-02-15T19:47:06.779" v="491" actId="478"/>
          <ac:spMkLst>
            <pc:docMk/>
            <pc:sldMk cId="2780312179" sldId="565"/>
            <ac:spMk id="24" creationId="{6921223B-7A70-4F42-9DEF-B0170D031449}"/>
          </ac:spMkLst>
        </pc:spChg>
        <pc:spChg chg="add mod">
          <ac:chgData name="Kun Suo" userId="41c30799-3a2b-4880-86a3-8488be07954a" providerId="ADAL" clId="{884D7A1E-C2FB-7F46-A904-20D4112E1E2D}" dt="2020-02-15T19:48:03.412" v="521" actId="1076"/>
          <ac:spMkLst>
            <pc:docMk/>
            <pc:sldMk cId="2780312179" sldId="565"/>
            <ac:spMk id="25" creationId="{83E3AA9C-2F96-1544-879D-54F7627366E0}"/>
          </ac:spMkLst>
        </pc:spChg>
        <pc:picChg chg="add del mod">
          <ac:chgData name="Kun Suo" userId="41c30799-3a2b-4880-86a3-8488be07954a" providerId="ADAL" clId="{884D7A1E-C2FB-7F46-A904-20D4112E1E2D}" dt="2020-02-15T19:47:04.627" v="490" actId="478"/>
          <ac:picMkLst>
            <pc:docMk/>
            <pc:sldMk cId="2780312179" sldId="565"/>
            <ac:picMk id="6" creationId="{D5BF99D0-8349-C14E-9629-4D8B8B87D2E3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7" creationId="{C2B1EFED-5785-5043-A553-E14E58DF7D61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4" creationId="{381D2A60-B4C4-3241-9535-EBB8B5EA3697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5" creationId="{00F40E88-84E0-8847-8126-FB95F7418ADA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6" creationId="{F8DA0740-7037-5E4A-822D-2488F215029F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7" creationId="{F4640E43-EFB2-724E-B0EF-DCBA3C651FB4}"/>
          </ac:picMkLst>
        </pc:pic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8" creationId="{B25F8F7B-1004-6D41-980F-897FC2467073}"/>
          </ac:cxnSpMkLst>
        </pc:cxn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9" creationId="{6E422B57-E70A-C44D-8775-70FA9DACCF2A}"/>
          </ac:cxnSpMkLst>
        </pc:cxn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11" creationId="{1228EE14-CB82-0045-8C71-9C5E6DBCB269}"/>
          </ac:cxnSpMkLst>
        </pc:cxnChg>
      </pc:sldChg>
      <pc:sldChg chg="addSp modSp add modAnim">
        <pc:chgData name="Kun Suo" userId="41c30799-3a2b-4880-86a3-8488be07954a" providerId="ADAL" clId="{884D7A1E-C2FB-7F46-A904-20D4112E1E2D}" dt="2020-02-15T19:51:52.383" v="537" actId="1076"/>
        <pc:sldMkLst>
          <pc:docMk/>
          <pc:sldMk cId="3859215698" sldId="566"/>
        </pc:sldMkLst>
        <pc:spChg chg="add mod">
          <ac:chgData name="Kun Suo" userId="41c30799-3a2b-4880-86a3-8488be07954a" providerId="ADAL" clId="{884D7A1E-C2FB-7F46-A904-20D4112E1E2D}" dt="2020-02-15T19:51:48.988" v="536" actId="208"/>
          <ac:spMkLst>
            <pc:docMk/>
            <pc:sldMk cId="3859215698" sldId="566"/>
            <ac:spMk id="2" creationId="{26E5F4EE-2FA2-0E4A-8BF5-5E6006936175}"/>
          </ac:spMkLst>
        </pc:spChg>
        <pc:picChg chg="add mod">
          <ac:chgData name="Kun Suo" userId="41c30799-3a2b-4880-86a3-8488be07954a" providerId="ADAL" clId="{884D7A1E-C2FB-7F46-A904-20D4112E1E2D}" dt="2020-02-15T19:51:52.383" v="537" actId="1076"/>
          <ac:picMkLst>
            <pc:docMk/>
            <pc:sldMk cId="3859215698" sldId="566"/>
            <ac:picMk id="22" creationId="{08D7F3CE-CE0A-7B40-92FD-D8A84FD6E0BB}"/>
          </ac:picMkLst>
        </pc:picChg>
      </pc:sldChg>
    </pc:docChg>
  </pc:docChgLst>
  <pc:docChgLst>
    <pc:chgData name="Kun Suo" userId="41c30799-3a2b-4880-86a3-8488be07954a" providerId="ADAL" clId="{DE992B1B-EAEA-444A-BBCC-14817BFD9396}"/>
    <pc:docChg chg="custSel modSld">
      <pc:chgData name="Kun Suo" userId="41c30799-3a2b-4880-86a3-8488be07954a" providerId="ADAL" clId="{DE992B1B-EAEA-444A-BBCC-14817BFD9396}" dt="2020-10-29T17:10:26.770" v="30" actId="478"/>
      <pc:docMkLst>
        <pc:docMk/>
      </pc:docMkLst>
      <pc:sldChg chg="delSp mod">
        <pc:chgData name="Kun Suo" userId="41c30799-3a2b-4880-86a3-8488be07954a" providerId="ADAL" clId="{DE992B1B-EAEA-444A-BBCC-14817BFD9396}" dt="2020-10-29T17:10:26.770" v="30" actId="478"/>
        <pc:sldMkLst>
          <pc:docMk/>
          <pc:sldMk cId="1524813951" sldId="456"/>
        </pc:sldMkLst>
        <pc:inkChg chg="del">
          <ac:chgData name="Kun Suo" userId="41c30799-3a2b-4880-86a3-8488be07954a" providerId="ADAL" clId="{DE992B1B-EAEA-444A-BBCC-14817BFD9396}" dt="2020-10-29T17:10:26.770" v="30" actId="478"/>
          <ac:inkMkLst>
            <pc:docMk/>
            <pc:sldMk cId="1524813951" sldId="456"/>
            <ac:inkMk id="6" creationId="{CA4B8565-8AFE-B94B-8E96-2944EB403918}"/>
          </ac:inkMkLst>
        </pc:inkChg>
        <pc:inkChg chg="del">
          <ac:chgData name="Kun Suo" userId="41c30799-3a2b-4880-86a3-8488be07954a" providerId="ADAL" clId="{DE992B1B-EAEA-444A-BBCC-14817BFD9396}" dt="2020-10-29T17:10:22.791" v="29" actId="478"/>
          <ac:inkMkLst>
            <pc:docMk/>
            <pc:sldMk cId="1524813951" sldId="456"/>
            <ac:inkMk id="7" creationId="{CAB17AA3-8584-7D49-8368-71CBFBA9D848}"/>
          </ac:inkMkLst>
        </pc:inkChg>
      </pc:sldChg>
      <pc:sldChg chg="delSp mod">
        <pc:chgData name="Kun Suo" userId="41c30799-3a2b-4880-86a3-8488be07954a" providerId="ADAL" clId="{DE992B1B-EAEA-444A-BBCC-14817BFD9396}" dt="2020-10-29T17:08:18.007" v="0" actId="478"/>
        <pc:sldMkLst>
          <pc:docMk/>
          <pc:sldMk cId="3758901649" sldId="493"/>
        </pc:sldMkLst>
        <pc:inkChg chg="del">
          <ac:chgData name="Kun Suo" userId="41c30799-3a2b-4880-86a3-8488be07954a" providerId="ADAL" clId="{DE992B1B-EAEA-444A-BBCC-14817BFD9396}" dt="2020-10-29T17:08:18.007" v="0" actId="478"/>
          <ac:inkMkLst>
            <pc:docMk/>
            <pc:sldMk cId="3758901649" sldId="493"/>
            <ac:inkMk id="12" creationId="{9CA230A5-8EAC-5946-90E2-33DF21B2F410}"/>
          </ac:inkMkLst>
        </pc:inkChg>
      </pc:sldChg>
      <pc:sldChg chg="delSp mod">
        <pc:chgData name="Kun Suo" userId="41c30799-3a2b-4880-86a3-8488be07954a" providerId="ADAL" clId="{DE992B1B-EAEA-444A-BBCC-14817BFD9396}" dt="2020-10-29T17:08:28.456" v="3" actId="478"/>
        <pc:sldMkLst>
          <pc:docMk/>
          <pc:sldMk cId="170225498" sldId="494"/>
        </pc:sldMkLst>
        <pc:inkChg chg="del">
          <ac:chgData name="Kun Suo" userId="41c30799-3a2b-4880-86a3-8488be07954a" providerId="ADAL" clId="{DE992B1B-EAEA-444A-BBCC-14817BFD9396}" dt="2020-10-29T17:08:28.456" v="3" actId="478"/>
          <ac:inkMkLst>
            <pc:docMk/>
            <pc:sldMk cId="170225498" sldId="494"/>
            <ac:inkMk id="7" creationId="{4861FA31-380A-0F4F-863E-C155632D6594}"/>
          </ac:inkMkLst>
        </pc:inkChg>
      </pc:sldChg>
      <pc:sldChg chg="delSp mod">
        <pc:chgData name="Kun Suo" userId="41c30799-3a2b-4880-86a3-8488be07954a" providerId="ADAL" clId="{DE992B1B-EAEA-444A-BBCC-14817BFD9396}" dt="2020-10-29T17:08:35.297" v="5" actId="478"/>
        <pc:sldMkLst>
          <pc:docMk/>
          <pc:sldMk cId="16106741" sldId="495"/>
        </pc:sldMkLst>
        <pc:inkChg chg="del">
          <ac:chgData name="Kun Suo" userId="41c30799-3a2b-4880-86a3-8488be07954a" providerId="ADAL" clId="{DE992B1B-EAEA-444A-BBCC-14817BFD9396}" dt="2020-10-29T17:08:35.297" v="5" actId="478"/>
          <ac:inkMkLst>
            <pc:docMk/>
            <pc:sldMk cId="16106741" sldId="495"/>
            <ac:inkMk id="8" creationId="{9C263A43-9DFD-144B-AAAC-25370E6CCBB4}"/>
          </ac:inkMkLst>
        </pc:inkChg>
      </pc:sldChg>
      <pc:sldChg chg="delSp mod">
        <pc:chgData name="Kun Suo" userId="41c30799-3a2b-4880-86a3-8488be07954a" providerId="ADAL" clId="{DE992B1B-EAEA-444A-BBCC-14817BFD9396}" dt="2020-10-29T17:08:42.332" v="7" actId="478"/>
        <pc:sldMkLst>
          <pc:docMk/>
          <pc:sldMk cId="1076642492" sldId="496"/>
        </pc:sldMkLst>
        <pc:inkChg chg="del">
          <ac:chgData name="Kun Suo" userId="41c30799-3a2b-4880-86a3-8488be07954a" providerId="ADAL" clId="{DE992B1B-EAEA-444A-BBCC-14817BFD9396}" dt="2020-10-29T17:08:42.332" v="7" actId="478"/>
          <ac:inkMkLst>
            <pc:docMk/>
            <pc:sldMk cId="1076642492" sldId="496"/>
            <ac:inkMk id="14" creationId="{17FD7D74-0251-4A4C-99EC-E20E17B74A3D}"/>
          </ac:inkMkLst>
        </pc:inkChg>
      </pc:sldChg>
      <pc:sldChg chg="delSp modSp mod">
        <pc:chgData name="Kun Suo" userId="41c30799-3a2b-4880-86a3-8488be07954a" providerId="ADAL" clId="{DE992B1B-EAEA-444A-BBCC-14817BFD9396}" dt="2020-10-29T17:08:49.760" v="9" actId="478"/>
        <pc:sldMkLst>
          <pc:docMk/>
          <pc:sldMk cId="111504561" sldId="499"/>
        </pc:sldMkLst>
        <pc:inkChg chg="del mod">
          <ac:chgData name="Kun Suo" userId="41c30799-3a2b-4880-86a3-8488be07954a" providerId="ADAL" clId="{DE992B1B-EAEA-444A-BBCC-14817BFD9396}" dt="2020-10-29T17:08:49.760" v="9" actId="478"/>
          <ac:inkMkLst>
            <pc:docMk/>
            <pc:sldMk cId="111504561" sldId="499"/>
            <ac:inkMk id="5" creationId="{1A478B36-1536-C64F-A0C1-ADD5D47922C8}"/>
          </ac:inkMkLst>
        </pc:inkChg>
      </pc:sldChg>
      <pc:sldChg chg="delSp mod">
        <pc:chgData name="Kun Suo" userId="41c30799-3a2b-4880-86a3-8488be07954a" providerId="ADAL" clId="{DE992B1B-EAEA-444A-BBCC-14817BFD9396}" dt="2020-10-29T17:09:06.010" v="13" actId="478"/>
        <pc:sldMkLst>
          <pc:docMk/>
          <pc:sldMk cId="3202302267" sldId="503"/>
        </pc:sldMkLst>
        <pc:inkChg chg="del">
          <ac:chgData name="Kun Suo" userId="41c30799-3a2b-4880-86a3-8488be07954a" providerId="ADAL" clId="{DE992B1B-EAEA-444A-BBCC-14817BFD9396}" dt="2020-10-29T17:09:06.010" v="13" actId="478"/>
          <ac:inkMkLst>
            <pc:docMk/>
            <pc:sldMk cId="3202302267" sldId="503"/>
            <ac:inkMk id="10" creationId="{05E0D237-6D00-FC40-836B-599E8DECB5BE}"/>
          </ac:inkMkLst>
        </pc:inkChg>
      </pc:sldChg>
      <pc:sldChg chg="delSp mod">
        <pc:chgData name="Kun Suo" userId="41c30799-3a2b-4880-86a3-8488be07954a" providerId="ADAL" clId="{DE992B1B-EAEA-444A-BBCC-14817BFD9396}" dt="2020-10-29T17:09:03.709" v="12" actId="478"/>
        <pc:sldMkLst>
          <pc:docMk/>
          <pc:sldMk cId="305072729" sldId="504"/>
        </pc:sldMkLst>
        <pc:inkChg chg="del">
          <ac:chgData name="Kun Suo" userId="41c30799-3a2b-4880-86a3-8488be07954a" providerId="ADAL" clId="{DE992B1B-EAEA-444A-BBCC-14817BFD9396}" dt="2020-10-29T17:09:03.709" v="12" actId="478"/>
          <ac:inkMkLst>
            <pc:docMk/>
            <pc:sldMk cId="305072729" sldId="504"/>
            <ac:inkMk id="7" creationId="{6A5EA1BC-13DC-D848-B99E-57774155D0A0}"/>
          </ac:inkMkLst>
        </pc:inkChg>
      </pc:sldChg>
      <pc:sldChg chg="delSp mod">
        <pc:chgData name="Kun Suo" userId="41c30799-3a2b-4880-86a3-8488be07954a" providerId="ADAL" clId="{DE992B1B-EAEA-444A-BBCC-14817BFD9396}" dt="2020-10-29T17:09:10.238" v="14" actId="478"/>
        <pc:sldMkLst>
          <pc:docMk/>
          <pc:sldMk cId="813707786" sldId="505"/>
        </pc:sldMkLst>
        <pc:inkChg chg="del">
          <ac:chgData name="Kun Suo" userId="41c30799-3a2b-4880-86a3-8488be07954a" providerId="ADAL" clId="{DE992B1B-EAEA-444A-BBCC-14817BFD9396}" dt="2020-10-29T17:09:10.238" v="14" actId="478"/>
          <ac:inkMkLst>
            <pc:docMk/>
            <pc:sldMk cId="813707786" sldId="505"/>
            <ac:inkMk id="5" creationId="{3B9185C6-1B02-CC43-B6E1-2B6C369DB8ED}"/>
          </ac:inkMkLst>
        </pc:inkChg>
      </pc:sldChg>
      <pc:sldChg chg="delSp mod">
        <pc:chgData name="Kun Suo" userId="41c30799-3a2b-4880-86a3-8488be07954a" providerId="ADAL" clId="{DE992B1B-EAEA-444A-BBCC-14817BFD9396}" dt="2020-10-29T17:09:15.091" v="15" actId="478"/>
        <pc:sldMkLst>
          <pc:docMk/>
          <pc:sldMk cId="2395312737" sldId="509"/>
        </pc:sldMkLst>
        <pc:inkChg chg="del">
          <ac:chgData name="Kun Suo" userId="41c30799-3a2b-4880-86a3-8488be07954a" providerId="ADAL" clId="{DE992B1B-EAEA-444A-BBCC-14817BFD9396}" dt="2020-10-29T17:09:15.091" v="15" actId="478"/>
          <ac:inkMkLst>
            <pc:docMk/>
            <pc:sldMk cId="2395312737" sldId="509"/>
            <ac:inkMk id="6" creationId="{65857B87-3160-FA40-BBDF-3970C2F2AB09}"/>
          </ac:inkMkLst>
        </pc:inkChg>
      </pc:sldChg>
      <pc:sldChg chg="delSp mod">
        <pc:chgData name="Kun Suo" userId="41c30799-3a2b-4880-86a3-8488be07954a" providerId="ADAL" clId="{DE992B1B-EAEA-444A-BBCC-14817BFD9396}" dt="2020-10-29T17:09:25.149" v="17" actId="478"/>
        <pc:sldMkLst>
          <pc:docMk/>
          <pc:sldMk cId="3317477751" sldId="510"/>
        </pc:sldMkLst>
        <pc:inkChg chg="del">
          <ac:chgData name="Kun Suo" userId="41c30799-3a2b-4880-86a3-8488be07954a" providerId="ADAL" clId="{DE992B1B-EAEA-444A-BBCC-14817BFD9396}" dt="2020-10-29T17:09:25.149" v="17" actId="478"/>
          <ac:inkMkLst>
            <pc:docMk/>
            <pc:sldMk cId="3317477751" sldId="510"/>
            <ac:inkMk id="8" creationId="{1E842C3B-C647-CF49-B52C-C4A8348BF2F4}"/>
          </ac:inkMkLst>
        </pc:inkChg>
      </pc:sldChg>
      <pc:sldChg chg="delSp mod">
        <pc:chgData name="Kun Suo" userId="41c30799-3a2b-4880-86a3-8488be07954a" providerId="ADAL" clId="{DE992B1B-EAEA-444A-BBCC-14817BFD9396}" dt="2020-10-29T17:09:34.270" v="19" actId="478"/>
        <pc:sldMkLst>
          <pc:docMk/>
          <pc:sldMk cId="3078501870" sldId="513"/>
        </pc:sldMkLst>
        <pc:inkChg chg="del">
          <ac:chgData name="Kun Suo" userId="41c30799-3a2b-4880-86a3-8488be07954a" providerId="ADAL" clId="{DE992B1B-EAEA-444A-BBCC-14817BFD9396}" dt="2020-10-29T17:09:34.270" v="19" actId="478"/>
          <ac:inkMkLst>
            <pc:docMk/>
            <pc:sldMk cId="3078501870" sldId="513"/>
            <ac:inkMk id="5" creationId="{99809D2E-120F-6A41-9ABF-AF5783EF026B}"/>
          </ac:inkMkLst>
        </pc:inkChg>
      </pc:sldChg>
      <pc:sldChg chg="delSp mod">
        <pc:chgData name="Kun Suo" userId="41c30799-3a2b-4880-86a3-8488be07954a" providerId="ADAL" clId="{DE992B1B-EAEA-444A-BBCC-14817BFD9396}" dt="2020-10-29T17:09:42.759" v="20" actId="478"/>
        <pc:sldMkLst>
          <pc:docMk/>
          <pc:sldMk cId="3137579435" sldId="515"/>
        </pc:sldMkLst>
        <pc:inkChg chg="del">
          <ac:chgData name="Kun Suo" userId="41c30799-3a2b-4880-86a3-8488be07954a" providerId="ADAL" clId="{DE992B1B-EAEA-444A-BBCC-14817BFD9396}" dt="2020-10-29T17:09:42.759" v="20" actId="478"/>
          <ac:inkMkLst>
            <pc:docMk/>
            <pc:sldMk cId="3137579435" sldId="515"/>
            <ac:inkMk id="9" creationId="{A83436C2-B13B-A946-863B-439A9BF474E9}"/>
          </ac:inkMkLst>
        </pc:inkChg>
      </pc:sldChg>
      <pc:sldChg chg="delSp mod">
        <pc:chgData name="Kun Suo" userId="41c30799-3a2b-4880-86a3-8488be07954a" providerId="ADAL" clId="{DE992B1B-EAEA-444A-BBCC-14817BFD9396}" dt="2020-10-29T17:08:22.725" v="1" actId="478"/>
        <pc:sldMkLst>
          <pc:docMk/>
          <pc:sldMk cId="498883440" sldId="517"/>
        </pc:sldMkLst>
        <pc:inkChg chg="del">
          <ac:chgData name="Kun Suo" userId="41c30799-3a2b-4880-86a3-8488be07954a" providerId="ADAL" clId="{DE992B1B-EAEA-444A-BBCC-14817BFD9396}" dt="2020-10-29T17:08:22.725" v="1" actId="478"/>
          <ac:inkMkLst>
            <pc:docMk/>
            <pc:sldMk cId="498883440" sldId="517"/>
            <ac:inkMk id="7" creationId="{AD5943D1-355C-1944-B871-E0E389ECAE64}"/>
          </ac:inkMkLst>
        </pc:inkChg>
      </pc:sldChg>
      <pc:sldChg chg="delSp mod">
        <pc:chgData name="Kun Suo" userId="41c30799-3a2b-4880-86a3-8488be07954a" providerId="ADAL" clId="{DE992B1B-EAEA-444A-BBCC-14817BFD9396}" dt="2020-10-29T17:08:25.367" v="2" actId="478"/>
        <pc:sldMkLst>
          <pc:docMk/>
          <pc:sldMk cId="757126283" sldId="518"/>
        </pc:sldMkLst>
        <pc:inkChg chg="del">
          <ac:chgData name="Kun Suo" userId="41c30799-3a2b-4880-86a3-8488be07954a" providerId="ADAL" clId="{DE992B1B-EAEA-444A-BBCC-14817BFD9396}" dt="2020-10-29T17:08:25.367" v="2" actId="478"/>
          <ac:inkMkLst>
            <pc:docMk/>
            <pc:sldMk cId="757126283" sldId="518"/>
            <ac:inkMk id="5" creationId="{BC3B4627-0265-8946-A64C-B0DC571CD42E}"/>
          </ac:inkMkLst>
        </pc:inkChg>
      </pc:sldChg>
      <pc:sldChg chg="delSp mod">
        <pc:chgData name="Kun Suo" userId="41c30799-3a2b-4880-86a3-8488be07954a" providerId="ADAL" clId="{DE992B1B-EAEA-444A-BBCC-14817BFD9396}" dt="2020-10-29T17:09:54.319" v="22" actId="478"/>
        <pc:sldMkLst>
          <pc:docMk/>
          <pc:sldMk cId="934448561" sldId="531"/>
        </pc:sldMkLst>
        <pc:inkChg chg="del">
          <ac:chgData name="Kun Suo" userId="41c30799-3a2b-4880-86a3-8488be07954a" providerId="ADAL" clId="{DE992B1B-EAEA-444A-BBCC-14817BFD9396}" dt="2020-10-29T17:09:54.319" v="22" actId="478"/>
          <ac:inkMkLst>
            <pc:docMk/>
            <pc:sldMk cId="934448561" sldId="531"/>
            <ac:inkMk id="6" creationId="{2909D878-910A-BE4C-9405-B65BDDEB4EA8}"/>
          </ac:inkMkLst>
        </pc:inkChg>
      </pc:sldChg>
      <pc:sldChg chg="delSp mod">
        <pc:chgData name="Kun Suo" userId="41c30799-3a2b-4880-86a3-8488be07954a" providerId="ADAL" clId="{DE992B1B-EAEA-444A-BBCC-14817BFD9396}" dt="2020-10-29T17:10:01.225" v="23" actId="478"/>
        <pc:sldMkLst>
          <pc:docMk/>
          <pc:sldMk cId="1053645431" sldId="532"/>
        </pc:sldMkLst>
        <pc:inkChg chg="del">
          <ac:chgData name="Kun Suo" userId="41c30799-3a2b-4880-86a3-8488be07954a" providerId="ADAL" clId="{DE992B1B-EAEA-444A-BBCC-14817BFD9396}" dt="2020-10-29T17:10:01.225" v="23" actId="478"/>
          <ac:inkMkLst>
            <pc:docMk/>
            <pc:sldMk cId="1053645431" sldId="532"/>
            <ac:inkMk id="8" creationId="{CF07960A-4E8F-7E48-8F96-FF04D9573C58}"/>
          </ac:inkMkLst>
        </pc:inkChg>
      </pc:sldChg>
      <pc:sldChg chg="delSp mod">
        <pc:chgData name="Kun Suo" userId="41c30799-3a2b-4880-86a3-8488be07954a" providerId="ADAL" clId="{DE992B1B-EAEA-444A-BBCC-14817BFD9396}" dt="2020-10-29T17:10:05.027" v="24" actId="478"/>
        <pc:sldMkLst>
          <pc:docMk/>
          <pc:sldMk cId="1989644823" sldId="533"/>
        </pc:sldMkLst>
        <pc:inkChg chg="del">
          <ac:chgData name="Kun Suo" userId="41c30799-3a2b-4880-86a3-8488be07954a" providerId="ADAL" clId="{DE992B1B-EAEA-444A-BBCC-14817BFD9396}" dt="2020-10-29T17:10:05.027" v="24" actId="478"/>
          <ac:inkMkLst>
            <pc:docMk/>
            <pc:sldMk cId="1989644823" sldId="533"/>
            <ac:inkMk id="6" creationId="{11B57114-D575-9143-89EB-D9276DF21F6D}"/>
          </ac:inkMkLst>
        </pc:inkChg>
      </pc:sldChg>
      <pc:sldChg chg="delSp mod">
        <pc:chgData name="Kun Suo" userId="41c30799-3a2b-4880-86a3-8488be07954a" providerId="ADAL" clId="{DE992B1B-EAEA-444A-BBCC-14817BFD9396}" dt="2020-10-29T17:10:07.045" v="25" actId="478"/>
        <pc:sldMkLst>
          <pc:docMk/>
          <pc:sldMk cId="17185005" sldId="534"/>
        </pc:sldMkLst>
        <pc:inkChg chg="del">
          <ac:chgData name="Kun Suo" userId="41c30799-3a2b-4880-86a3-8488be07954a" providerId="ADAL" clId="{DE992B1B-EAEA-444A-BBCC-14817BFD9396}" dt="2020-10-29T17:10:07.045" v="25" actId="478"/>
          <ac:inkMkLst>
            <pc:docMk/>
            <pc:sldMk cId="17185005" sldId="534"/>
            <ac:inkMk id="6" creationId="{82302A76-41DC-7140-BF0A-6EA30279C2A7}"/>
          </ac:inkMkLst>
        </pc:inkChg>
      </pc:sldChg>
      <pc:sldChg chg="delSp mod">
        <pc:chgData name="Kun Suo" userId="41c30799-3a2b-4880-86a3-8488be07954a" providerId="ADAL" clId="{DE992B1B-EAEA-444A-BBCC-14817BFD9396}" dt="2020-10-29T17:08:31.774" v="4" actId="478"/>
        <pc:sldMkLst>
          <pc:docMk/>
          <pc:sldMk cId="3814222816" sldId="559"/>
        </pc:sldMkLst>
        <pc:inkChg chg="del">
          <ac:chgData name="Kun Suo" userId="41c30799-3a2b-4880-86a3-8488be07954a" providerId="ADAL" clId="{DE992B1B-EAEA-444A-BBCC-14817BFD9396}" dt="2020-10-29T17:08:31.774" v="4" actId="478"/>
          <ac:inkMkLst>
            <pc:docMk/>
            <pc:sldMk cId="3814222816" sldId="559"/>
            <ac:inkMk id="11" creationId="{F985D4F8-BCEF-CF43-BA28-D408087391DC}"/>
          </ac:inkMkLst>
        </pc:inkChg>
      </pc:sldChg>
      <pc:sldChg chg="delSp mod">
        <pc:chgData name="Kun Suo" userId="41c30799-3a2b-4880-86a3-8488be07954a" providerId="ADAL" clId="{DE992B1B-EAEA-444A-BBCC-14817BFD9396}" dt="2020-10-29T17:08:54.245" v="10" actId="478"/>
        <pc:sldMkLst>
          <pc:docMk/>
          <pc:sldMk cId="1022259995" sldId="560"/>
        </pc:sldMkLst>
        <pc:inkChg chg="del">
          <ac:chgData name="Kun Suo" userId="41c30799-3a2b-4880-86a3-8488be07954a" providerId="ADAL" clId="{DE992B1B-EAEA-444A-BBCC-14817BFD9396}" dt="2020-10-29T17:08:54.245" v="10" actId="478"/>
          <ac:inkMkLst>
            <pc:docMk/>
            <pc:sldMk cId="1022259995" sldId="560"/>
            <ac:inkMk id="8" creationId="{C7168450-9D86-904A-AD78-AC0CA8887435}"/>
          </ac:inkMkLst>
        </pc:inkChg>
      </pc:sldChg>
      <pc:sldChg chg="delSp mod">
        <pc:chgData name="Kun Suo" userId="41c30799-3a2b-4880-86a3-8488be07954a" providerId="ADAL" clId="{DE992B1B-EAEA-444A-BBCC-14817BFD9396}" dt="2020-10-29T17:09:19.452" v="16" actId="478"/>
        <pc:sldMkLst>
          <pc:docMk/>
          <pc:sldMk cId="2173734769" sldId="561"/>
        </pc:sldMkLst>
        <pc:inkChg chg="del">
          <ac:chgData name="Kun Suo" userId="41c30799-3a2b-4880-86a3-8488be07954a" providerId="ADAL" clId="{DE992B1B-EAEA-444A-BBCC-14817BFD9396}" dt="2020-10-29T17:09:19.452" v="16" actId="478"/>
          <ac:inkMkLst>
            <pc:docMk/>
            <pc:sldMk cId="2173734769" sldId="561"/>
            <ac:inkMk id="7" creationId="{79BEAF0C-DBA5-9E4D-9980-FD5E0FE24149}"/>
          </ac:inkMkLst>
        </pc:inkChg>
      </pc:sldChg>
      <pc:sldChg chg="delSp mod">
        <pc:chgData name="Kun Suo" userId="41c30799-3a2b-4880-86a3-8488be07954a" providerId="ADAL" clId="{DE992B1B-EAEA-444A-BBCC-14817BFD9396}" dt="2020-10-29T17:09:29.809" v="18" actId="478"/>
        <pc:sldMkLst>
          <pc:docMk/>
          <pc:sldMk cId="22355651" sldId="562"/>
        </pc:sldMkLst>
        <pc:inkChg chg="del">
          <ac:chgData name="Kun Suo" userId="41c30799-3a2b-4880-86a3-8488be07954a" providerId="ADAL" clId="{DE992B1B-EAEA-444A-BBCC-14817BFD9396}" dt="2020-10-29T17:09:29.809" v="18" actId="478"/>
          <ac:inkMkLst>
            <pc:docMk/>
            <pc:sldMk cId="22355651" sldId="562"/>
            <ac:inkMk id="5" creationId="{BF281634-EBEB-B049-9C67-CEDA64366E18}"/>
          </ac:inkMkLst>
        </pc:inkChg>
      </pc:sldChg>
      <pc:sldChg chg="delSp mod">
        <pc:chgData name="Kun Suo" userId="41c30799-3a2b-4880-86a3-8488be07954a" providerId="ADAL" clId="{DE992B1B-EAEA-444A-BBCC-14817BFD9396}" dt="2020-10-29T17:09:47.177" v="21" actId="478"/>
        <pc:sldMkLst>
          <pc:docMk/>
          <pc:sldMk cId="120047147" sldId="564"/>
        </pc:sldMkLst>
        <pc:inkChg chg="del">
          <ac:chgData name="Kun Suo" userId="41c30799-3a2b-4880-86a3-8488be07954a" providerId="ADAL" clId="{DE992B1B-EAEA-444A-BBCC-14817BFD9396}" dt="2020-10-29T17:09:47.177" v="21" actId="478"/>
          <ac:inkMkLst>
            <pc:docMk/>
            <pc:sldMk cId="120047147" sldId="564"/>
            <ac:inkMk id="5" creationId="{64BD613E-FEE7-FB4B-B7B1-F584D7339381}"/>
          </ac:inkMkLst>
        </pc:inkChg>
      </pc:sldChg>
      <pc:sldChg chg="delSp mod">
        <pc:chgData name="Kun Suo" userId="41c30799-3a2b-4880-86a3-8488be07954a" providerId="ADAL" clId="{DE992B1B-EAEA-444A-BBCC-14817BFD9396}" dt="2020-10-29T17:10:11.466" v="26" actId="478"/>
        <pc:sldMkLst>
          <pc:docMk/>
          <pc:sldMk cId="746559957" sldId="567"/>
        </pc:sldMkLst>
        <pc:inkChg chg="del">
          <ac:chgData name="Kun Suo" userId="41c30799-3a2b-4880-86a3-8488be07954a" providerId="ADAL" clId="{DE992B1B-EAEA-444A-BBCC-14817BFD9396}" dt="2020-10-29T17:10:11.466" v="26" actId="478"/>
          <ac:inkMkLst>
            <pc:docMk/>
            <pc:sldMk cId="746559957" sldId="567"/>
            <ac:inkMk id="5" creationId="{179AB940-ED56-8B47-A275-887F9101E8F5}"/>
          </ac:inkMkLst>
        </pc:inkChg>
      </pc:sldChg>
      <pc:sldChg chg="delSp mod">
        <pc:chgData name="Kun Suo" userId="41c30799-3a2b-4880-86a3-8488be07954a" providerId="ADAL" clId="{DE992B1B-EAEA-444A-BBCC-14817BFD9396}" dt="2020-10-29T17:10:15.782" v="27" actId="478"/>
        <pc:sldMkLst>
          <pc:docMk/>
          <pc:sldMk cId="4043893465" sldId="568"/>
        </pc:sldMkLst>
        <pc:inkChg chg="del">
          <ac:chgData name="Kun Suo" userId="41c30799-3a2b-4880-86a3-8488be07954a" providerId="ADAL" clId="{DE992B1B-EAEA-444A-BBCC-14817BFD9396}" dt="2020-10-29T17:10:15.782" v="27" actId="478"/>
          <ac:inkMkLst>
            <pc:docMk/>
            <pc:sldMk cId="4043893465" sldId="568"/>
            <ac:inkMk id="6" creationId="{EB059910-924D-9141-BC97-31440564A1A8}"/>
          </ac:inkMkLst>
        </pc:inkChg>
      </pc:sldChg>
      <pc:sldChg chg="delSp mod">
        <pc:chgData name="Kun Suo" userId="41c30799-3a2b-4880-86a3-8488be07954a" providerId="ADAL" clId="{DE992B1B-EAEA-444A-BBCC-14817BFD9396}" dt="2020-10-29T17:10:18.225" v="28" actId="478"/>
        <pc:sldMkLst>
          <pc:docMk/>
          <pc:sldMk cId="2303108717" sldId="569"/>
        </pc:sldMkLst>
        <pc:inkChg chg="del">
          <ac:chgData name="Kun Suo" userId="41c30799-3a2b-4880-86a3-8488be07954a" providerId="ADAL" clId="{DE992B1B-EAEA-444A-BBCC-14817BFD9396}" dt="2020-10-29T17:10:18.225" v="28" actId="478"/>
          <ac:inkMkLst>
            <pc:docMk/>
            <pc:sldMk cId="2303108717" sldId="569"/>
            <ac:inkMk id="5" creationId="{3798F83A-02FB-D346-A4FC-16DDA54BC34E}"/>
          </ac:inkMkLst>
        </pc:inkChg>
      </pc:sldChg>
      <pc:sldChg chg="delSp mod">
        <pc:chgData name="Kun Suo" userId="41c30799-3a2b-4880-86a3-8488be07954a" providerId="ADAL" clId="{DE992B1B-EAEA-444A-BBCC-14817BFD9396}" dt="2020-10-29T17:09:00.677" v="11" actId="478"/>
        <pc:sldMkLst>
          <pc:docMk/>
          <pc:sldMk cId="2794094719" sldId="572"/>
        </pc:sldMkLst>
        <pc:inkChg chg="del">
          <ac:chgData name="Kun Suo" userId="41c30799-3a2b-4880-86a3-8488be07954a" providerId="ADAL" clId="{DE992B1B-EAEA-444A-BBCC-14817BFD9396}" dt="2020-10-29T17:09:00.677" v="11" actId="478"/>
          <ac:inkMkLst>
            <pc:docMk/>
            <pc:sldMk cId="2794094719" sldId="572"/>
            <ac:inkMk id="6" creationId="{7E47F9BE-AEE0-054A-A04F-3218B6C74038}"/>
          </ac:inkMkLst>
        </pc:inkChg>
      </pc:sldChg>
      <pc:sldChg chg="delSp mod">
        <pc:chgData name="Kun Suo" userId="41c30799-3a2b-4880-86a3-8488be07954a" providerId="ADAL" clId="{DE992B1B-EAEA-444A-BBCC-14817BFD9396}" dt="2020-10-29T17:08:39.379" v="6" actId="478"/>
        <pc:sldMkLst>
          <pc:docMk/>
          <pc:sldMk cId="3270347039" sldId="575"/>
        </pc:sldMkLst>
        <pc:inkChg chg="del">
          <ac:chgData name="Kun Suo" userId="41c30799-3a2b-4880-86a3-8488be07954a" providerId="ADAL" clId="{DE992B1B-EAEA-444A-BBCC-14817BFD9396}" dt="2020-10-29T17:08:39.379" v="6" actId="478"/>
          <ac:inkMkLst>
            <pc:docMk/>
            <pc:sldMk cId="3270347039" sldId="575"/>
            <ac:inkMk id="2" creationId="{945E88D2-2B47-1544-A66B-71BB3B642510}"/>
          </ac:inkMkLst>
        </pc:inkChg>
      </pc:sldChg>
    </pc:docChg>
  </pc:docChgLst>
  <pc:docChgLst>
    <pc:chgData name="Kun Suo" userId="41c30799-3a2b-4880-86a3-8488be07954a" providerId="ADAL" clId="{191B24C1-C58E-5744-86FB-DFD5E9474FAC}"/>
    <pc:docChg chg="custSel addSld delSld modSld modMainMaster">
      <pc:chgData name="Kun Suo" userId="41c30799-3a2b-4880-86a3-8488be07954a" providerId="ADAL" clId="{191B24C1-C58E-5744-86FB-DFD5E9474FAC}" dt="2019-11-26T15:32:17.418" v="51" actId="27636"/>
      <pc:docMkLst>
        <pc:docMk/>
      </pc:docMkLst>
      <pc:sldChg chg="modSp">
        <pc:chgData name="Kun Suo" userId="41c30799-3a2b-4880-86a3-8488be07954a" providerId="ADAL" clId="{191B24C1-C58E-5744-86FB-DFD5E9474FAC}" dt="2019-11-26T15:30:50.742" v="17" actId="20577"/>
        <pc:sldMkLst>
          <pc:docMk/>
          <pc:sldMk cId="0" sldId="256"/>
        </pc:sldMkLst>
        <pc:spChg chg="mod">
          <ac:chgData name="Kun Suo" userId="41c30799-3a2b-4880-86a3-8488be07954a" providerId="ADAL" clId="{191B24C1-C58E-5744-86FB-DFD5E9474FAC}" dt="2019-11-26T15:30:50.742" v="1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191B24C1-C58E-5744-86FB-DFD5E9474FAC}" dt="2019-11-26T15:27:20.112" v="7" actId="14100"/>
          <ac:spMkLst>
            <pc:docMk/>
            <pc:sldMk cId="0" sldId="256"/>
            <ac:spMk id="7" creationId="{4CF56BA7-5B0F-7943-8D6B-FE6D7FC64CB8}"/>
          </ac:spMkLst>
        </pc:spChg>
      </pc:sldChg>
      <pc:sldChg chg="delSp modSp">
        <pc:chgData name="Kun Suo" userId="41c30799-3a2b-4880-86a3-8488be07954a" providerId="ADAL" clId="{191B24C1-C58E-5744-86FB-DFD5E9474FAC}" dt="2019-11-26T15:31:15.560" v="34" actId="20577"/>
        <pc:sldMkLst>
          <pc:docMk/>
          <pc:sldMk cId="2310351437" sldId="454"/>
        </pc:sldMkLst>
        <pc:spChg chg="mod">
          <ac:chgData name="Kun Suo" userId="41c30799-3a2b-4880-86a3-8488be07954a" providerId="ADAL" clId="{191B24C1-C58E-5744-86FB-DFD5E9474FAC}" dt="2019-11-26T15:31:01.277" v="24" actId="20577"/>
          <ac:spMkLst>
            <pc:docMk/>
            <pc:sldMk cId="2310351437" sldId="454"/>
            <ac:spMk id="2" creationId="{730E40CF-E237-4E40-82D0-9118FF13B96F}"/>
          </ac:spMkLst>
        </pc:spChg>
        <pc:spChg chg="del">
          <ac:chgData name="Kun Suo" userId="41c30799-3a2b-4880-86a3-8488be07954a" providerId="ADAL" clId="{191B24C1-C58E-5744-86FB-DFD5E9474FAC}" dt="2019-11-26T15:26:58.629" v="4"/>
          <ac:spMkLst>
            <pc:docMk/>
            <pc:sldMk cId="2310351437" sldId="454"/>
            <ac:spMk id="4" creationId="{EEF301FD-83D1-6A4B-A15D-8FE496C5E98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310351437" sldId="454"/>
            <ac:spMk id="5" creationId="{FBD8231A-1571-5C47-AAA5-9276778EE8D3}"/>
          </ac:spMkLst>
        </pc:spChg>
        <pc:spChg chg="mod">
          <ac:chgData name="Kun Suo" userId="41c30799-3a2b-4880-86a3-8488be07954a" providerId="ADAL" clId="{191B24C1-C58E-5744-86FB-DFD5E9474FAC}" dt="2019-11-26T15:31:15.560" v="34" actId="20577"/>
          <ac:spMkLst>
            <pc:docMk/>
            <pc:sldMk cId="2310351437" sldId="454"/>
            <ac:spMk id="6" creationId="{956C6534-DDD5-6447-95A6-35CE5274C440}"/>
          </ac:spMkLst>
        </pc:spChg>
      </pc:sldChg>
      <pc:sldChg chg="delSp modSp">
        <pc:chgData name="Kun Suo" userId="41c30799-3a2b-4880-86a3-8488be07954a" providerId="ADAL" clId="{191B24C1-C58E-5744-86FB-DFD5E9474FAC}" dt="2019-11-26T15:32:17.418" v="51" actId="27636"/>
        <pc:sldMkLst>
          <pc:docMk/>
          <pc:sldMk cId="2124369641" sldId="455"/>
        </pc:sldMkLst>
        <pc:spChg chg="mod">
          <ac:chgData name="Kun Suo" userId="41c30799-3a2b-4880-86a3-8488be07954a" providerId="ADAL" clId="{191B24C1-C58E-5744-86FB-DFD5E9474FAC}" dt="2019-11-26T15:31:29.189" v="35"/>
          <ac:spMkLst>
            <pc:docMk/>
            <pc:sldMk cId="2124369641" sldId="455"/>
            <ac:spMk id="2" creationId="{FFC2855A-DEE2-0D40-A6B6-D55DE7EB2980}"/>
          </ac:spMkLst>
        </pc:spChg>
        <pc:spChg chg="del">
          <ac:chgData name="Kun Suo" userId="41c30799-3a2b-4880-86a3-8488be07954a" providerId="ADAL" clId="{191B24C1-C58E-5744-86FB-DFD5E9474FAC}" dt="2019-11-26T15:26:29.265" v="1" actId="478"/>
          <ac:spMkLst>
            <pc:docMk/>
            <pc:sldMk cId="2124369641" sldId="455"/>
            <ac:spMk id="4" creationId="{F044DC4E-DC78-284A-8F61-29F8EBB49D0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124369641" sldId="455"/>
            <ac:spMk id="5" creationId="{935F4400-BB90-C94A-8A70-8CAFB251A87C}"/>
          </ac:spMkLst>
        </pc:spChg>
        <pc:spChg chg="mod">
          <ac:chgData name="Kun Suo" userId="41c30799-3a2b-4880-86a3-8488be07954a" providerId="ADAL" clId="{191B24C1-C58E-5744-86FB-DFD5E9474FAC}" dt="2019-11-26T15:32:17.418" v="51" actId="27636"/>
          <ac:spMkLst>
            <pc:docMk/>
            <pc:sldMk cId="2124369641" sldId="455"/>
            <ac:spMk id="6" creationId="{84ACBAF7-8B38-FB46-A0A9-659634E70926}"/>
          </ac:spMkLst>
        </pc:spChg>
      </pc:sldChg>
      <pc:sldMasterChg chg="modSp modSldLayout">
        <pc:chgData name="Kun Suo" userId="41c30799-3a2b-4880-86a3-8488be07954a" providerId="ADAL" clId="{191B24C1-C58E-5744-86FB-DFD5E9474FAC}" dt="2019-11-26T15:26:13.306" v="0"/>
        <pc:sldMasterMkLst>
          <pc:docMk/>
          <pc:sldMasterMk cId="0" sldId="2147483750"/>
        </pc:sldMasterMkLst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Original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B-7C49-A6F9-886BFE32D9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Original</c:v>
                </c:pt>
                <c:pt idx="1">
                  <c:v>Temporal</c:v>
                </c:pt>
                <c:pt idx="2">
                  <c:v>Spatial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67</c:v>
                </c:pt>
                <c:pt idx="1">
                  <c:v>18.100000000000001</c:v>
                </c:pt>
                <c:pt idx="2">
                  <c:v>19.100000000000001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4F-7541-8EA5-5A9036E80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10/31/22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47:11.526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10,'45'0,"-4"0,-13 0,-2 0,12-5,-11 4,17-3,-13 4,9 0,-14 0,6 0,-11 0,4 0,-2 0,-10 0,12 0,-15 0,18 0,-19 0,13 0,-8 0,-2 0,8 0,-7 0,9 0,-6 0,7 0,-3 0,4 0,5 0,-8 0,7 0,-12 0,12 0,-11 0,16 0,-7 0,0 0,6 0,-6 0,8 0,-3 0,2 0,-3 0,-4 0,11 0,-14 0,7 0,-2 0,-7 0,4 0,3 0,-11 0,15 0,-6 0,9 0,-5 0,3 0,-3 0,-4 0,6 0,-6 0,9 0,-5 0,3 0,-7 0,3 0,0 0,-4 0,4 0,-5 0,-4 0,8 0,-7 0,4 0,-2 0,-3 0,1 0,-2 0,-8 0,14 0,-7 0,9 0,-4 0,-7 0,12 0,-7 0,4 0,3 0,-11 0,11 0,-12 0,7 0,-11 0,11 0,-11 0,11 0,-2 0,3 0,-4 0,3 0,2 0,-4 0,-1 0,5 0,-11 0,16 0,-14 0,7 0,-7 0,3 0,1 0,-4 0,7 0,-11 0,6 0,0 0,-4 0,15 0,-11 0,3 0,-3 0,-3 0,1 0,4 0,-5 0,8 0,-6 0,11 0,-12 0,8 0,-8 0,7 0,-3 0,4 0,0 0,1 0,-1 0,-4 0,3 0,-7 0,8 0,-8 0,3 0,-4 0,4 0,-3 0,12 0,-11 0,15 0,-10 0,2 0,-1 0,-2 0,10 0,-6 0,2 0,-4 0,-6 0,6 0,-7 0,7 0,-7 0,7 0,2 0,-4 0,3 0,-9 0,9 0,-7 0,11 0,-8 0,9 0,1 0,4 0,-4 0,-1 0,0 0,3 0,-5 0,2 0,-13 0,0 0,2 0,2 0,-3 0,1 0,-4 0,-2 0,14 0,-10 0,6 0,-10 0,8 0,-7 0,4 0,1 0,-5 0,15 0,-7 0,4 0,-2 0,-11 0,6 0,-4 0,1 0,3 0,-4 0,8 0,-9 0,12 0,-10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48:13.61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2000 44,'-44'-5,"-8"1,35 4,-23 0,22 0,-42 0,42 0,-42 0,46 0,-10 0,0 0,6 0,-22 0,8 0,-10 0,10 0,-29 0,23 0,-25 0,-1 0,31 0,-27 0,11 0,12 0,-24 0,8 0,5 0,-36 0,46 0,-23 0,39 0,-18 0,19 0,-9 0,11 0,4 0,-14 0,16 0,-12 0,7-9,6 7,-6-7,4 9,-1 0,-9 0,8 0,-2 0,0 0,6 0,-11 0,8 0,0 0,-3 0,3 0,-15-6,-2 4,4-4,4 6,10 0,-1 0,-9 0,8 0,-2 0,-1 0,7 0,-6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48:15.47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335 20,'-53'0,"12"0,16 0,-4 0,16 0,-11 0,0 0,6 0,-7-4,11 2,0-2,-1 0,-5 3,1-4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0:41:53.04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8,'40'0,"-7"0,-25 0,2 0,12 0,-8 0,6 0,2 0,-11 0,11 0,-8 0,-2 0,14 0,-13 0,6 0,-5-3,-2 2,9-2,-5 3,2 0,-3 0,3 0,-3 0,6 0,-5 0,-1 0,2 0,-5 0,6 0,0 0,-2 0,5 0,-5 0,-2 0,7 0,-8 0,5 0,-1 0,-5 0,6 0,12 0,-15 0,10 0,-11 0,-5 0,14 0,-9 0,15 0,-16 0,6 0,-5 0,-2 0,17 0,-15 0,19 0,-19 0,5 0,2 0,-11 0,18 0,-18 0,20 0,-17 0,7 0,17 0,-22 0,31 0,-36 0,12 0,-3 0,-6 0,17 0,-20 0,20 0,-20 0,12 0,-3 0,-5 0,11 0,-5 5,-3-1,1 2,-4-3,-2-3,10 0,1 0,-6 0,1 0,1 0,-9 0,23 0,-22 0,11 0,-8 3,9-2,-2 2,5 1,-11-4,-1 4,16 0,-12-2,8 2,-12-4,-3 0,7 0,-2 0,2 0,5 0,-10 0,9 0,-3 0,-5 0,7 0,-9 0,3 0,6 0,-8 0,32 0,-31 0,24 0,-27 0,1 0,8 0,-4 0,3 0,10 0,-15 0,9 0,-2 0,-7 0,16 0,-13 0,6 0,-9 0,1 0,3 0,1 0,0 0,-4 0,13 0,-13 0,14 0,-6 0,-6 0,13 0,-16 0,7 0,-9 0,6 0,5 0,-3 7,11-5,-14 8,5-10,1 4,-6-4,2 0,-5 0,4 0,6 0,-1 0,8 0,-14 0,13 0,-13 0,13 0,-13 0,14 0,-15 0,4 0,2 0,-12 0,19 0,-15 0,5 0,3 0,-9 0,18 0,-18 3,17-2,-20 2,12-3,14 0,-8 0,13 0,-10 0,-15 0,7 0,-8 0,-1 0,9 0,-6 0,13 0,-13 0,6 0,-9 0,9 0,-10 0,9 0,-2 0,-7 0,20 0,-22 0,11 0,-4 5,-7-4,22 4,-22-5,10 0,-2 0,-6 0,10 0,-5 0,-2 0,2 0,0 0,-6 0,20 0,-21 0,26 0,-24 0,18 0,-18 0,9 0,-3 0,-2 0,13 0,-16 0,16 0,-20 0,8 0,1 0,-9 0,12 0,-7 0,0 0,27 0,-21 0,18 0,-25 0,9 0,-10 0,17 0,-16 0,16 0,-13 0,2 0,3 0,-12 0,20 0,-20 0,9 0,-1 0,-8 0,23 0,-18 0,7 0,0 0,-9 0,18 0,-14 0,13 0,-16 0,4 0,1 0,-9 0,20 0,-20 0,8 0,1 0,-6 0,18 0,-14 0,2 0,3 0,-9 0,18 0,-18 0,17 0,-20 0,12 0,-4 0,6 0,-4 0,2 0,-11 0,4 0,6 0,-4 0,12 0,-12 0,13 0,-13 0,14 0,-15 0,7 0,0 0,-7 0,7 0,-12 0,27 0,-24 0,32 0,-32 0,16 0,-13 0,6 0,-9 0,4 0,1 0,0 0,-4 0,10 0,-14 0,11 0,-8 0,-2 0,17 0,-15 0,11 0,-13 0,3 0,7-5,-8 4,15-4,-15 5,5 0,3 0,-9 0,18 0,-18 0,17 0,-16 0,16 0,-13 0,13 0,-16 0,48 0,-41 0,42 0,-46 0,13 0,-13 0,14 0,-18 0,6 0,-1 0,-8 0,20 0,-16 0,16 0,-13 0,13 0,-13 0,14 0,-15 0,15 0,-15 0,4 0,2 0,-9 0,18 0,-15 0,7 0,0 0,1 0,1 0,5 0,-16 0,16 0,-20 0,8 0,4 0,-11 0,11 0,-5 0,4 0,-1 0,-1 0,-1 0,-8 0,12 0,-4 0,6 0,0 0,-5 0,-5 0,1 0,8 0,-3 0,11 0,-15 0,15 0,-14 0,13 0,11 0,-12 0,6 0,-13 0,-9 0,10 0,-8 0,11 0,-12 0,8 0,-8 0,-2-7,6 6,-3-6,-1 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0:42:29.95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8,'91'-4,"-29"0,-15 4,-30 0,13 0,-16 0,8 0,-11 0,4 0,7 0,-8 0,8 0,-11 0,7 0,-2 0,2 0,0 0,-6 0,12 0,-11 0,5 0,4 0,-9 0,18 0,9 0,-11 0,18 0,-31 0,15 0,-6 0,-1 0,7 0,-7 0,1 0,6 0,-15 0,15 0,-15 0,15 0,-14 0,13 0,-13 0,6 0,-12 0,17 0,-12 0,21 0,-24 0,17 0,-20 0,12 0,-8 0,-1 0,7 0,-7 0,12 0,-11 0,4 0,20 0,-11 0,17 7,-25-5,3 4,-12-6,20 5,-20-4,8 4,1-5,-9 0,23 5,-22-4,14 4,-13-5,6 3,-3-2,3 2,8-3,-8 7,15-6,-19 6,4-7,-4 0,-1 3,8-2,-9 2,9 0,-9-2,9 3,-2-4,0 0,-1 3,5 7,-10-4,9 4,-3-10,-2 0,6 0,-9 0,9 0,-6 0,13 0,-13 0,6 0,-9 0,1 0,6 0,4 0,-5 0,-2 0,1 0,-9 0,12 0,-8 0,-1 0,15 0,-17 0,22 0,-20 0,7 0,2-5,-12 4,15-4,-13 5,3 0,5 0,-10 0,19 0,-19 0,19 0,-18 0,10 0,-1 0,-4 0,15 0,-14 0,13 0,-13 0,6 0,-9 0,1 0,6 0,-4 0,12 0,-4 0,-1 0,7 0,-15 0,15 0,-18 0,17 0,-20 0,12 0,-3 0,-2 0,14 0,-15 0,31 0,-29 0,44 0,-48 0,32 0,-33 0,18 0,-15 0,7 0,-8 0,7 0,-8 0,7 0,15 0,-19 0,45-8,-36 6,15-9,5 10,-1-17,-4 14,-3-12,-26 16,-1 0,10-3,-8 2,5-2,-1 3,-5 0,14 0,-12 0,15-5,-18 4,10-4,-1 5,-3 0,13 0,-13 0,13 0,-13 0,14 0,-18 0,17 0,-20 0,12 0,-3 0,-2 0,13 0,11 0,-12 0,17 0,-29 0,14 0,-15 0,15 0,-14 0,13 0,-13 0,13 0,-13 0,2 0,-5 0,6 0,-4 0,7 0,0 0,-10 0,9 0,-3 0,29 0,-21 0,17 0,-32 0,-1 0,11 0,-12 0,23 0,-19 0,20 0,-17 0,13 0,-13 0,14 0,-15 0,15 0,-15 0,15 0,-14 0,13 0,-13 0,6 0,-9 0,9 0,-10 0,9 0,-2 0,-4 0,7 0,-8 0,-1 0,8 0,-6 0,2 0,3 0,-8 0,16 0,-12 0,13 0,-13 0,2 0,3 0,-9 0,10 0,-5 0,6 0,-8 0,3 0,16 0,-10 0,12 0,-18 0,-1 0,-4 0,16 0,-16 0,8 0,-3 0,-2 0,5 0,-7 0,8 0,-7 0,15 0,-14 0,13 0,-13 0,2 0,19 0,-12 0,14 0,-9 0,-6 0,-1 0,7 0,-15 0,7 0,-12 0,11 0,-12 0,20 0,-16 0,5 0,3 0,-1 0,12 0,-1 0,1 0,-9 0,-1 0,0 0,-7 0,15 0,-3 0,5 0,3 0,-4 0,-7 0,5 0,-5 0,0 0,5 0,-13 0,13 0,-16 0,16 0,-17 0,18 0,-15 0,15 0,-15 0,15 0,-18 0,9 0,-10 0,2 0,5 0,4 0,5 0,-4 0,-1 0,0 0,1 0,-2 0,7 0,-15 0,16 0,-16 0,8 0,-3 0,-2 0,13 0,-13 0,30 0,-30 0,29 0,-33 0,18 0,-14 0,29 0,-17 0,26 0,-29 0,11 0,-20 0,30 0,-26 0,25 0,-29 0,6 0,-9 0,12 0,-8 0,16 0,-10 0,9 0,-12 0,1 0,-14 0,20 0,-16 0,13 0,-8 0,-7 0,19 0,-19 0,12 7,-11-6,15 6,-12-7,8 3,-3-2,-9 2,12-3,-3 0,-6 0,17 0,-16 0,5 0,19 0,-24 0,24 0,-30 0,6 4,5-4,-5 4,35 3,-34-5,26 6,-29-8,10 0,3 0,0 0,-6 0,-8 0,-4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51:19.936"/>
    </inkml:context>
    <inkml:brush xml:id="br0">
      <inkml:brushProperty name="width" value="0.3" units="cm"/>
      <inkml:brushProperty name="height" value="0.6" units="cm"/>
      <inkml:brushProperty name="color" value="#8063A2"/>
      <inkml:brushProperty name="tip" value="rectangle"/>
      <inkml:brushProperty name="rasterOp" value="maskPen"/>
    </inkml:brush>
  </inkml:definitions>
  <inkml:trace contextRef="#ctx0" brushRef="#br0">0 59,'46'-22,"-16"0,-2 21,-3-3,-7 0,6 3,-10-4,1 5,8 0,-7 0,3 0,5 0,-11 0,11 0,5 0,-15 0,14 0,-14 0,-3 0,15 0,-13 0,10 0,5 0,-14 0,15 0,-15 0,1 0,18 0,-14 0,9 0,-14 0,1 0,19 0,-15 0,9 0,-14 0,1 0,19 0,-16 0,25 0,-30 0,11 0,5 0,-15 0,15 0,-5 0,-7 0,13 0,-11 0,10 0,-7 0,8 0,-1 0,3 0,-4 0,0 0,19 0,-20 0,23 0,-35 0,14 0,-16 0,15 0,-2 0,-9 0,22 0,-26 0,15 0,-13 0,0 0,3 0,-3 0,0 0,8 0,-7 0,3 0,9 0,-14 0,10 0,-6 0,-6 0,10 9,-7-7,0 7,3-9,-3 0,0 0,3-5,-3 4,0-3,3 4,7 0,-7 0,21 6,-26-4,11 4,-6-6,-6 0,10 0,-7 0,0 4,3-3,-3 3,4-4,-4 0,3 0,-3 0,0 5,-1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51:28.99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20,'43'0,"-5"0,-23 0,3 0,7 0,-8 0,22 0,-21 0,7 0,3 0,-10 0,11 0,-14 0,3 0,8 0,-9 0,35 0,-21 0,9 0,-16 0,-10 0,-3 0,21 0,-17 0,13 0,-18 0,4 0,5 0,1 0,-1 0,-5 0,10 0,-10 0,10 0,0 0,-7 0,23 0,-22 0,6 0,-10 0,1 0,18 0,-14 0,14 0,-18 0,0 0,3 0,-3 0,0 0,3 0,-3 0,0 0,3 0,-3 0,0 0,3 0,-3 0,0 0,17 0,-13 0,25 0,-26 0,10 0,-3 0,-7 0,20 0,-20 0,22 0,-23 0,7 0,21 0,-22 0,28 0,-36 0,3 0,-3 0,0 0,17 0,-17 0,17 0,-17 0,0 0,3 0,-3 0,0 0,3-4,-3-1,0-1,4 2,-5 4,1 0,4 0,-5 0,1 0,-1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20:31:52.66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0,'38'10,"6"-2,-28-8,6 0,-5 0,-8 0,24-4,-15 3,25-3,-27 4,18 0,-18 0,7 0,2 0,-9 0,19 0,-15-4,16 3,-17-3,36 4,-22 0,24 0,-19 0,18 0,-13 0,14 0,-1 0,-22 0,20 0,-34 0,15 0,-19 0,6 0,-1 0,-5 0,7 0,2 0,-9 0,19 0,13 0,-15 0,9 0,2 0,-14 0,26 0,-18 0,19 0,-24 0,9 0,2 0,-14 0,13 0,11 0,-34 0,35 0,-36 0,17 0,-20 0,26 0,-15 0,9 0,-10 0,1 0,-12 0,7 0,0 0,-10 0,22 0,-22 0,10 0,-1 0,-9 0,10 0,3 0,-12 0,13 0,14 0,-23 0,23 0,-31 0,3 0,11 0,-8 0,39 0,-34 0,22 0,-26 0,-7 0,24 0,-15 0,25 0,5 0,-15 0,22 0,-36 0,4 0,2 0,-13 0,10 0,-2 4,4-3,3 3,9-4,-20 0,9 0,-2 0,-4 0,36 0,-22 5,15-3,-13 3,-15-5,15 6,-6-5,9 10,-9-9,-3 3,38-5,-35 0,44 12,-53-10,34 10,-29-12,29 0,-34 0,15 0,-15 0,6 0,-9 0,10 0,1 0,1 0,7 0,-8 0,1 0,7 0,11 0,-13 0,20 0,-25 0,28 0,4 0,-9 0,3 0,-8 0,-13 0,39 0,-49 0,49 0,-39 0,23 0,18 11,-37-9,43 9,-50-11,14 0,12 0,-23 0,20 0,-35 0,8 4,-1-3,3 8,9-7,0 3,-9-5,6 0,13 18,-6-13,15 12,-28-17,6 0,-19 0,19 0,-20 0,16 0,-13 4,-1-3,-1 3,-2-4,12 0,-6 0,34 0,-30 0,31 0,-36 0,17 0,11 0,34 0,-24 0,-1 0,-1 0,-17 0,37 0,-18 0,-14 0,4 0,-24 0,2 0,-13 0,13 0,-2 0,6 6,-4-5,28 5,-32-6,33 0,-38 3,9-2,-12 3,14-4,-8 0,8 4,-14 1,3 0,-2-2,31-3,7 0,10 6,32-5,-9 5,-33-6,0 0,47 0,-19 0,-18 0,13 0,-28 0,1 0,-17 0,-18 0,-1 0,14 0,18 0,3 0,10 0,18 0,-27 0,27 0,-18 0,-24 0,13 0,-33 0,-1 0,14 0,-13 0,12 0,-13 0,6 0,0 0,-1 0,-1 0,-2 0,3 0,4 0,-7 0,2 0,6 0,-10 0,13 0,-11 0,-1 0,11 0,-13 0,10 0,4 4,-12-3,12 3,-3-4,-10 0,9 0,-4 0,-7 0,6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20:31:57.17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14,'74'-4,"0"1,-1 0,-2 0,-9 3,-2 0,2 0,-1 0,2 0,-3 0,25 0,9 0,-51 0,4 0,-20 0,-1 0,-6 0,15 0,-15 0,15 0,-15 0,34 0,-29 0,29 0,-35 0,17 0,-16 0,15 0,-19 0,19 11,-20-8,8 8,2-11,-9 0,20 0,-21 4,20-3,-19 3,19-4,-15 4,15-3,-19 3,9-4,-11 0,3 0,9 0,-10 0,10 0,-13 0,4 3,10-2,9 14,-5-12,12 8,-14-5,8-5,-8 5,7-6,-17 4,17-3,-17 3,17-4,-7 0,9 0,-13 0,9 0,-18 0,20 0,-17 0,17 0,-8 5,1-3,25 3,-20-5,41 9,-45-3,42 4,-42-6,17 0,8-3,-35 2,21-3,-20 0,-5 0,10 0,1 6,-8-5,17 5,-7-6,-1 0,8 0,-16 0,6 0,-9 0,10 0,-8 0,7 4,1-3,2 3,16-4,-14 0,12 0,-23 0,15 0,-6 0,9 0,19 0,-15 0,15 0,-28 0,6 0,-15 0,34 0,-2 0,-3 0,4 0,-41 0,10 0,-1 0,-5 0,7 0,2 0,-9 0,55-9,-33 6,35-17,-16 17,-27-12,14 14,-3-12,-20 11,51-7,-42 9,13 0,-17 0,-4 0,-6 0,9 0,-11 0,3 0,0 0,0 0,29 0,-22 0,30 0,-6 0,-6 0,34 0,4 0,-14 0,10 0,-38 0,19 0,-15 0,15 0,-28 0,-3 0,-9 0,29 0,-26 0,52 0,-51 0,33 0,-6 0,-15 0,40 0,-48 0,48 0,-21 0,0 0,40 0,-53 0,27 0,7 0,-35 0,16 0,6 0,25 0,0 11,-19-8,-12 8,-29-11,48 0,-49 0,31 0,-36 0,36 0,-3 9,-4-6,24 5,-51-8,41 6,6 2,-21-5,20 4,-2-1,-22-6,4 4,16-3,-28 3,20 3,-19 1,-17 1,17-4,11-5,-13-3,58 2,-54-3,56 4,-32 0,37 0,-14 0,14 0,0 0,-14 0,-5 0,-4 0,-15 0,20 0,-20 0,-4 0,-28 0,14 0,-13 0,35 0,-36 0,16 0,-23 0,-2 0,6 0,-9 0,29 0,-22 0,30 0,-25-6,9 5,0-5,-9 6,25-9,-30 7,31-7,-36 9,17 0,11 0,-4 0,32 0,-13 0,-1-6,15 5,-34-5,6 6,6 0,-1 0,-1 0,2 0,-6 0,-5 0,13 0,1 0,-24 0,22 0,-36 0,17 0,-17 0,17 0,-16 0,34 0,-2 0,47 0,-32 0,27 0,-51 0,10 0,5 0,12 0,-13 0,2 0,40 0,-14 0,-14 0,3 0,-50 0,49 0,-21 0,28 0,20 0,-49 0,1 0,8 0,3 0,19 0,-4 0,17 0,-9 0,-2 0,-13 0,-5 0,4 0,-18 0,0 0,18 0,2 0,-10 0,3 0,33 0,0 0,-29 0,-2 0,22-1,0 2,-16 5,-5 0,-14-4,1-1,23 6,-1-1,13-6,-12 0,0 0,11 0,-28 0,-4 0,-5 0,41 0,-37 0,2 0,2 0,25 0,-4 0,13 0,-9 0,-34 0,2 0,8 0,-4 0,9 0,10 0,-19 0,-15 0,38 0,-37 0,36 0,-36 0,5 0,6 0,-34 0,34 0,-38 0,19 0,-15 0,15 0,-15 0,15 0,-15 0,3 0,2 0,-9 0,10 0,-9 0,10 0,-8 0,4 0,2 0,-1 0,4 0,6 0,-15 0,36 0,-31 0,31 0,-36 0,7 0,-8 0,8 0,-6 0,15 0,-15 0,15 0,-19 0,6 0,-6 0,-2 0,3 0,0 0,-4 0,17 0,-13 0,8 0,-12 0,0 0,8 0,-7 0,3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0:46:41.79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1,'50'14,"-8"-3,-32-11,2 0,14 0,-12 3,8-2,-8 2,1 4,4-5,-1 4,-3-6,0 0,3 0,-3 0,6 0,-8 0,4-3,-2 2,0-2,3 3,-3 0,3 0,-2 0,5 0,-2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0:46:44.14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1,'47'0,"-9"0,-24 0,-6 0,16 0,-13 0,9 0,-6 0,8 0,-5 0,4 0,-7 0,-2 0,9 0,-5 0,2 0,-3 0,10 0,-10 0,3 0,-14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00:29:27.665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10,'45'0,"-4"0,-13 0,-2 0,12-5,-11 4,17-3,-13 4,9 0,-14 0,6 0,-11 0,4 0,-2 0,-10 0,12 0,-15 0,18 0,-19 0,13 0,-8 0,-2 0,8 0,-7 0,9 0,-6 0,7 0,-3 0,4 0,5 0,-8 0,7 0,-12 0,12 0,-11 0,16 0,-7 0,0 0,6 0,-6 0,8 0,-3 0,2 0,-3 0,-4 0,11 0,-14 0,7 0,-2 0,-7 0,4 0,3 0,-11 0,15 0,-6 0,9 0,-5 0,3 0,-3 0,-4 0,6 0,-6 0,9 0,-5 0,3 0,-7 0,3 0,0 0,-4 0,4 0,-5 0,-4 0,8 0,-7 0,4 0,-2 0,-3 0,1 0,-2 0,-8 0,14 0,-7 0,9 0,-4 0,-7 0,12 0,-7 0,4 0,3 0,-11 0,11 0,-12 0,7 0,-11 0,11 0,-11 0,11 0,-2 0,3 0,-4 0,3 0,2 0,-4 0,-1 0,5 0,-11 0,16 0,-14 0,7 0,-7 0,3 0,1 0,-4 0,7 0,-11 0,6 0,0 0,-4 0,15 0,-11 0,3 0,-3 0,-3 0,1 0,4 0,-5 0,8 0,-6 0,11 0,-12 0,8 0,-8 0,7 0,-3 0,4 0,0 0,1 0,-1 0,-4 0,3 0,-7 0,8 0,-8 0,3 0,-4 0,4 0,-3 0,12 0,-11 0,15 0,-10 0,2 0,-1 0,-2 0,10 0,-6 0,2 0,-4 0,-6 0,6 0,-7 0,7 0,-7 0,7 0,2 0,-4 0,3 0,-9 0,9 0,-7 0,11 0,-8 0,9 0,1 0,4 0,-4 0,-1 0,0 0,3 0,-5 0,2 0,-13 0,0 0,2 0,2 0,-3 0,1 0,-4 0,-2 0,14 0,-10 0,6 0,-10 0,8 0,-7 0,4 0,1 0,-5 0,15 0,-7 0,4 0,-2 0,-11 0,6 0,-4 0,1 0,3 0,-4 0,8 0,-9 0,12 0,-10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0:46:48.54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84,'53'-8,"-15"1,-16 7,-3 0,-2 0,14 0,-15-3,7 2,-8-6,-4 6,11-2,-12 3,20 0,-20 0,8 0,3 0,-10 0,20 0,-21 0,20 0,-16 0,16 0,-16 0,4 0,1 0,-6 0,6 0,2 0,-11 0,18 0,-18 0,20 0,-17 0,7 0,2 0,-12 0,23 0,-22 0,11 0,-5 0,-7 0,17 0,-18 0,36 0,-20 0,16 0,-10 0,-15 0,4 0,-6 0,0 0,2 0,2 0,8 0,-12 0,8 0,-4 0,-7 0,18 0,-15 0,16 0,-13 0,13 0,-5 0,0 0,-6 0,-8 0,11 0,-11 0,21 0,-21 0,10 0,-1 0,-7 0,17 0,-17 0,7 0,2 0,-12 0,19 0,-18 0,10 0,-1 0,-3 0,5 0,-7 0,0 0,3 0,1 0,-4 0,2 0,3 0,-7 0,17 0,-17 0,18 0,-18 0,9 0,-3 0,-5 0,16 0,-9 0,3 0,-1 0,16 0,-18 0,25-10,-29 8,30-8,-3 3,1 5,2-6,-30 5,13 2,-13-2,5 3,-10 0,8 0,-7 0,6 0,1 0,-10 0,18 0,-18 0,9 0,-2 0,4 0,2 0,-3 0,18 0,-21-4,22 3,-28-2,11 3,0 0,26 0,5 8,-8-6,-7 5,-15-7,18 0,-5 0,5 0,-10 0,-18 0,9 0,-11 0,4 0,8 10,-10-8,6 8,-5-10,-2 3,9-2,-5 6,-2-7,4 4,-6-4,14 0,-13 0,17 5,-17-4,7 4,0-5,-7 6,9-4,-8 4,1-6,27 4,-20-4,16 7,-16-6,-8 2,8-3,-7 0,3 0,-2 0,5 0,-9 0,5 0,-2 0,1 0,2 0,-3 0,3 0,-3 0,6 0,-8 0,4 0,2 0,-5 0,19 0,-22 0,10 0,-7 0,-1 0,5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0:49:25.01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94,'66'0,"1"0,2-15,-24 11,18-19,-46 21,29-10,-33 10,7-2,-3 4,6 0,-5 0,4 0,-4 0,-4 0,32 0,-17 0,20 0,-1 0,-19 0,18 0,-31 0,31 0,-18 0,11 0,-9 0,-14 0,13 0,-16 0,7 0,-1 0,-3 0,29 0,-17 0,12 0,5 0,-25 0,26 0,-23 0,9 0,-1 0,-7 0,22 0,-27 0,43 0,-34 0,11 0,-9 0,-14 0,2 0,-5 0,1 0,0 0,3 0,8 0,-8 0,8 0,-12 0,9 0,-6 0,2 0,3 0,-12 0,23 0,-22 0,11 0,-5 0,4 0,10 4,2 2,15 8,-22-7,12 4,-19-6,-2 0,13-1,11-4,-16 0,37 16,-36-12,22 11,-26-15,24 0,-32 0,32 0,-33 0,6 0,35 9,-32-7,41 8,-39-5,9-4,16 4,3 2,33 4,-28 4,8-4,-17-6,-11-1,4-2,-11 2,-13-4,13 0,-5 0,0 0,-3 0,17 0,12 0,4 0,0 5,-23-4,-7 4,5-5,11 0,-4 0,11 0,17 0,-32 0,46 0,-34 0,23 0,1-15,-24 11,-6-11,-17 15,19 0,-12 0,34 0,-43-4,43 3,-18-10,14 9,-17-5,12-1,-37 6,29-5,-33 7,10 0,-8-7,24 5,-19-4,43 6,-34 0,19 0,1 0,-13 0,5 0,6 0,-30-4,18 4,-16-4,-6 4,18 0,-18 0,33 0,-22 0,16-3,6 2,-26-6,27 7,-30-4,29-11,-28 11,20-11,-27 15,12 0,-6 3,29-2,-17 7,19-7,1 4,4-5,-1 0,-3 5,16-4,-8 4,11-5,-3 0,-12 0,16 0,-17 0,-3 0,-24 0,5 0,11 0,-16 0,13 0,-2 0,-8 0,13 0,-18 0,-1 0,3 0,7 0,1 0,-8 0,5 0,-13 0,13 0,-13 0,14 0,-15 0,15 0,0 0,-8 0,13 0,-26 0,9 0,1 0,-9 0,13 0,-13 0,15-4,-8 4,15-4,8 4,-12 0,34 0,-19 0,9 0,12 0,4 0,-13 0,1 0,-10 0,-30 0,21-6,-26 4,3-5,6 4,3 2,7-2,-6 0,-6 2,-5-3,1 4,0 0,11 0,-9-3,14 2,-18-2,33 3,-21-5,16 1,-18-2,-1 3,-5 3,30 0,-19 0,13 0,-22 0,19 0,-12 0,14 0,7 7,-26-5,26 6,-7-8,-11 0,18 0,-34 0,9 0,-3 0,-2 3,30-2,-19 2,13-3,-11 0,-16 0,8 0,-3 0,-5 0,15 0,-19 0,12 0,-7 0,1 0,2 0,-4 0,4 0,-2 0,13 0,-11 0,15 0,-16 0,6 0,-9 0,9 0,-6 0,13 0,-5 0,7 0,1 0,-1 0,-10 0,0 0,-11 0,12 0,-7 0,4 0,2 0,15 0,-8 0,17 0,-21 0,8 0,-1 5,-7-4,21 4,-17 0,20 1,-1 0,-19 2,34-7,-19 2,9-3,42 0,-34 0,22 0,-18 0,-29 0,13 0,0 0,-13 0,13 0,-1 0,5 0,16 0,-17 0,13 0,-12 0,-8 0,1 0,-29 0,30 0,-19 0,13 0,-10 0,-15 0,31 0,-26 0,25 0,2 0,-10 0,6 0,-26-3,1 2,-9-3,12 4,-7 0,24 0,-18 0,17 0,-27 0,12 0,-6 0,5 0,33 0,-22 0,24 0,-10 0,-3 0,-2 0,20 0,-48 0,24 0,-19 0,-2 0,30 0,-19 0,13 0,-10 0,-15 0,15 0,-14 0,5 0,-7 0,24-7,-19 5,27-6,-30 5,13 2,-5-2,24 3,3 0,-7 0,2 0,-31 0,45 0,-36 0,36 0,-48 0,33 0,-28 0,28 0,-21 0,7 0,-7 0,6 0,-15 0,15 0,-18 0,17 0,-17 0,7 0,2 0,-9 0,10 0,-9-4,1 4,8-4,1 4,15 0,-4 0,4 0,9-15,-19 8,6-9,-13 12,-8 4,16 0,-13-3,6 2,-9-2,9 3,-6 0,2 0,3 0,-9 0,34-8,-30 6,29-5,-36 7,12 0,-4 0,-1 0,1 0,2 0,-7 0,16 0,-15 0,4 0,4 0,-8 0,36 0,-21 0,12 0,-11 0,-5 0,0 0,-6 0,-5 0,4 0,6 0,-4 0,2 0,-3 0,-5 0,15 0,-18 0,7 0,-10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1:00:09.72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1,'83'0,"7"0,-34 0,16 0,-17 0,13 0,-30 0,2 0,-17 0,-3 0,6 0,0 0,-6 0,-9 0,9 0,-10 0,22 0,-22 0,13 0,-3 0,-5 0,16 0,-17 0,6 0,20 0,-22 7,30-6,-23 6,25 1,5 2,-8 0,19-2,-44-8,27 6,-31-5,48 14,-44-10,60 6,-38-7,28 4,-17-6,-12 6,-19-8,0 0,-7 0,4 0,1 5,-11-4,20 4,-20-5,19 0,-20 0,8 0,0 0,-7 0,14 0,-13 0,4 0,2 0,-5 0,6 0,-4 0,4 0,-6 0,5-7,-6-2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1:00:11.37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60,'53'-5,"30"3,-23-3,29 5,-33 0,12 0,-38 0,19 0,-7 0,-3 0,46 0,-26 0,-6-4,0-2,7 4,25-16,-58 12,12-2,-18 4,-7 4,17 0,-17 0,35 0,-19 0,21 0,-25 0,23 0,-19 0,21 5,-25-4,6 4,-14-5,6 0,-1 0,3 0,25 8,-24-6,21 6,-37-8,8 0,1 0,-10 0,21 0,-16 4,17-3,-7 12,10-10,16 15,-21-16,36 6,-36-3,21-4,0 12,-13-1,5-1,6-1,-19-10,21 0,-28 0,-4 0,-8 0,5 0,3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1:00:45.76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87,'38'-4,"-3"4,-26 1,2 2,8-3,-8 0,12 0,-11 0,3 0,13 0,-13 0,36 0,-36 0,33 0,-34 0,7-3,-7 2,-2-3,16 4,-10 0,9 0,-15 0,3 0,0 0,2 0,10 0,-13 0,17 0,-20 0,12 0,-11 0,3 0,9 0,-6 0,2 0,-5 0,-3 0,11 0,-9 0,9 0,-11 0,7 0,6-5,-4 4,11-4,-18 1,9 4,-11-4,4 4,7 0,-5 0,14 0,-15 0,16 0,-16 0,32 0,-2 0,0 0,2 0,-6 0,-5 0,13 0,0 0,-21 0,36 0,-19 0,9 0,-14 0,-10 0,-14 0,6 0,0 0,-7 0,15 0,-6 0,8 0,-8 0,6 0,-14 0,14 0,-18 0,5 0,1 0,-10 0,38-16,-33 12,22-12,-18 16,-8 0,12-4,-11 4,3-4,4 1,-2 2,10-3,-13 1,5 2,-4-3,10 4,-7 0,8 0,-5 0,-4 0,15 0,-18 0,35 0,-34 0,33 0,-38 0,10 0,-1 0,-5 0,35 0,-27 0,27 0,-6 0,-13 0,7 0,-14 0,-9 0,18 0,-14 0,14 0,-15 0,16 0,-16 0,15 0,-14 0,14 0,-18 0,17 0,-20 0,8 0,1 0,-10 0,13 0,-2 0,-7 0,17 0,-20 0,11 0,-9 0,2 0,12 0,-12 0,8 0,-12 0,1 0,16 0,-10 0,17 0,-17 0,31 0,-19 0,21 0,-17 0,-11 0,8 0,-21 0,13 0,-11 0,4 4,28-3,-13 2,12-3,-12 10,-17-7,6 7,-2-10,-5 0,15 0,-14 0,9 0,-11 0,3 0,26 0,-19 3,18-2,-24 3,8-4,-7 0,15 5,-14-4,14 4,-15-2,15-2,-14 3,6-1,-9 1,1 1,7 3,-5-7,6 4,-9-5,9 0,-6 0,14 0,-15 0,15 0,-14 4,14-3,-18 2,9-3,-3 0,-2 0,5 0,-7 0,-1 0,9 0,-10 0,18 0,-18 0,35 0,-31 0,30 0,-34 0,18 0,-14 0,6 0,-12 0,17 0,-16 0,25 0,-24 0,18 0,-14 0,2 0,3 0,-12 0,8 0,-1 0,4 0,3 0,7 0,-18 0,9 0,-11 0,3 0,4 0,-3 0,12 0,-11 0,32 0,-27 0,27 0,-32 0,15 0,-17 0,4 0,-4 0,-2 0,6 0,-4 0,4 0,-3 0,0 0,2 0,-5 0,6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01:17:11.65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56,'59'-3,"-13"0,-17 3,-13 0,13 0,-10 0,0 0,-2 0,-1 0,3 0,-2 0,-1 0,-2-3,0 2,7-2,-6 3,6-4,1 3,-3-2,2-3,-10 5,7-5,-6 6,8-3,-3 2,-3-2,7 3,-10-3,9 2,-6-2,8 3,3 0,-6 0,-1 0,-2 0,3 0,1 0,5 0,-7 0,4 0,-4 0,3 0,-7 0,7 0,1 0,1 0,3 0,0 0,-7 0,10 0,-13 0,13 0,-6 0,4 0,-1 0,0 0,-7 0,6 0,-10 0,10 0,-6 0,3 0,23 0,-21 0,19 0,-18 0,-10 0,10 0,-3 0,-3 0,7 0,-8 0,3 0,5 0,-3 0,7 0,-3 0,-3 0,5 0,-10 0,7 0,0 0,-3 0,3 0,0 0,1 0,9 0,-4 0,-4 0,1 0,-1 0,0 0,7 0,-8 0,0 0,-1 0,0 0,-3 0,3 0,-5 0,-2 0,1 0,-5 0,6 0,1 0,-3 0,6 0,-7 0,0 0,3 0,-6 0,6 0,-7 0,3 0,5 0,-7 0,14-3,-17 2,13-2,-14 3,24 0,-17 0,16 0,-16 0,10 0,0 0,-6 0,2 0,-13 0,10 0,-7 0,3 0,1 0,-4 0,13 0,-11 0,11 0,-13 0,7 0,-6 0,5 0,-5 0,9 0,-9 0,8 0,-8 0,6 0,-1 0,-4 0,3 0,-5 0,8 0,-3 0,11 0,-11 0,7 0,-4 0,-4 0,3 0,-7 0,7 0,-4 0,5 0,-5 0,4 0,-7 0,11 0,-13 0,13 0,-6 0,-3 0,4 0,-2 0,1 0,4 0,2 0,-10 0,14 0,-10 0,7 0,0 0,1 0,5 0,-5 0,-1 0,0 0,-7 0,10 0,-14 0,10 0,2 0,-3 0,11 0,-8 0,4 0,0 0,-4 0,3 0,-7 0,3 0,0 0,1 0,-3 0,5 0,-6 0,8 0,-4 0,-1 0,0 3,-7-2,15 10,-7-9,6 5,-5-7,-6 0,9 0,-11 0,14 0,-15 0,3 0,-1 0,-7 0,7 0,-6 0,10 0,-10 0,14 0,-9 0,2 0,-1 0,-7 3,7-2,-6 2,5-3,-1 0,2 0,-2 0,15 0,-12 0,18 0,-13 0,4 0,-4 0,3 0,2 0,-4 0,2 3,-4-2,1 2,4-3,-4 0,4 0,-4 0,4 0,-4 0,3 0,-3 0,4 0,-4 0,13 0,-15 3,11-2,-18 2,7-3,-6 0,17 0,-12 0,4 0,-3 0,-10 0,7 0,-5 0,1 0,0 0,3 0,-7 0,7 0,-6 0,8 0,-7 0,7 0,-12 0,14 0,-13 0,9 0,-4 0,1 0,1 0,6 0,-6 0,0 0,-3 0,-2 0,3 0,1 0,-2 0,2 0,-4 0,13 0,-8 0,6 0,0 0,-13 0,12 0,-13 0,10 0,0 0,-2 0,4 0,-8 0,6 0,-7 0,7 0,-6 0,5 0,-5 0,6 0,-7 0,6 0,-6 0,5 0,-3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22:34:35.55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0 100,'52'0,"0"0,47 0,-42-11,-16 8,25-8,-31 4,11 6,-11-11,31 11,-25-4,12 5,-22 0,-3 0,-9 0,7 0,0 0,-7 0,14 0,-12 0,11 0,3 0,11 0,23 0,-29 0,27 0,-44 0,21 0,-21 0,5 0,3 0,-17 0,28 0,-27 0,16 0,-4 0,-3 0,19 0,15-21,-6 15,17-15,-23 21,0 0,23 0,-28 0,25 0,-42 0,8 0,-11 0,-5 0,15 0,-17 0,13 0,-1 0,9 0,-4 0,5 0,-9 0,-8 0,24 0,-29 0,12 4,1-3,-13 4,17-5,-15 5,5-4,-5 4,4-5,-8 5,8-4,30 3,-25-4,40 14,-51-10,28 9,-11-13,15 7,-16-5,12 5,-23-3,9-2,-8 2,-9-4,9 0,-4 0,5 0,-5 5,15-4,-12 4,13-5,1 7,2 1,-5 1,-4-2,0-7,-11 0,27 0,-23 0,9 0,2 7,-10-6,12 6,-16-7,24 5,-18-4,53 15,-11-14,-1 9,26-11,-25 0,10 0,18 22,-40-10,6 12,-15-17,-19-7,42 0,21 0,-37 0,3 0,9 0,-3 0,4 0,26 0,-59 0,59 0,-49 0,29 0,0 0,-17 0,17 0,-13 0,1 0,28 0,-31 0,-1 0,36 0,-59 0,59 0,-49 0,17 0,1 0,0 0,-2 0,3 0,15 0,24 0,-35 0,27 0,-27 0,12 0,-6 0,23 0,-12 0,18 0,-6 0,-40 0,2 0,4 0,22 0,-20 0,-2 0,6 0,25 0,-26 0,12 0,17 0,-18 0,-13 0,-1 0,9 0,-1 0,-1 0,3 0,-11 0,2 0,37 0,-24 0,18 0,-40 0,17 0,0 0,-17 0,5 0,1 0,-1 0,-2 0,5 0,0 0,-2 0,28 0,-29 0,-2 0,14 0,-17 0,40 0,-40 0,17 0,-23 0,23 0,-28 0,48 0,-60 0,37 0,15 0,-34 0,6 0,6 0,27 0,-35 0,1 0,9 0,-1 0,38 0,-1 0,-27 0,1 0,-16 0,-1 0,1 0,-4 0,16 0,-32 0,11 0,-11 0,31 0,-3 0,1 0,25 0,-48 0,16 0,-13 0,-9 0,11 0,-11 0,8 0,-19 0,19 0,-24 0,23 0,-23 0,25 0,0 0,-7 0,39 0,-47 0,60 0,-25 0,-1 0,-7 0,0 0,14 0,27 0,-28 0,0 0,6 0,-12 0,27 0,-27 0,35 0,-35 0,26 0,-25 0,11 0,16 0,7 0,-17 0,-9 0,3 0,-22 0,-1 0,16 0,0 0,-6 0,-3 0,15 0,18 0,-40 0,17 0,23 0,-12 0,-10 0,4 0,-11 0,0 0,12 0,-1 0,-10 0,-1 0,11 0,-5 0,0 0,-12 0,-2 0,9 0,0 0,2 0,-8 0,-7 0,6 0,-1 0,-10 0,10 0,-3 0,-23 0,36 0,-43 0,44-11,-43 8,42-8,-13 11,-17 0,18 0,-27 0,-3 0,19 0,-19 0,19 0,-24 0,23 0,-27 0,16 0,-4-7,-8 6,23-6,-23 7,25 0,-21 0,44 0,6 0,4 0,-10 0,-1-11,-37 8,38-8,-10 11,-16 0,48 0,-2 0,-36 0,1 0,46 0,-41 0,0 0,-5 0,0 0,10 0,2 0,9 0,-2 0,-20 0,1 0,21 0,-3 0,0 0,-14 0,0 0,7 0,1 0,-8 0,-3 0,-7 0,44 0,-56 0,33 0,-27 0,29 0,-34 0,-3 0,23 0,-30 0,40 0,-35 0,17 0,-17 0,12 0,-23 0,24 0,-19 0,19 0,-19 0,20 0,-21 0,43 0,-25 0,28 0,-18 0,-20 0,16 0,-28 0,9 0,25 0,-17 0,22 0,8 0,-36 0,36 0,-42 0,19 0,-24 0,23 0,-23 0,25 0,-20 0,3 0,27 0,-18 0,17 0,-6 0,-32 0,21 0,-20 0,5 0,11 0,-8 0,3 0,-7 0,-8 0,8 0,-4 0,0 0,4 0,-4 0,0 0,20 0,-20 0,15 0,18 0,10 0,15 0,-5 0,-34 0,-3 0,-11 0,11 0,-12 0,6 0,-16 0,5 0,2 0,-1 0,4 0,-9 0,4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22:34:39.37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74,'58'-3,"-1"0,10 1,1 0,-6 1,2 2,21-1,2 0,-10 0,1 0,19 0,1 0,-20 0,-1 0,9 0,0 0,-11 0,-1 0,2 0,-3 0,-9 0,-1 0,9 0,-1 0,-18 0,-2 0,46 0,-5 0,-17 0,-16 0,2 0,-9 0,0 0,9 0,-2 0,16 0,17 0,-17 0,-1 0,18 0,-17 0,-11 0,2 0,-43 0,44 10,-4-7,1 8,25-11,-26 0,35 0,-23 0,-18 0,0 0,24 0,-22 0,2 0,37 0,-23 0,17 0,-18 0,24 0,-23 0,2 0,4 0,-24 0,0 0,27 0,2 0,-12 0,-5 0,-15 0,-4 0,36 0,3 0,-59 0,59 0,-26 0,1 0,-7 0,-2 0,-9 0,23 0,0 0,-23 0,44 0,-33 0,-5 0,17 0,0 0,-28 0,48 0,-16 0,27 0,-45 0,-3 0,11 0,-6 0,-2 0,-8 0,45 0,-23 0,-18 7,18-5,0 5,6-7,23 0,-24 0,18 0,-17 0,23 0,-24 0,18 0,-40 0,17 0,23 0,-11 0,-20 0,-2 0,5 0,25 0,-28 6,13-4,-19 5,12-7,-27 0,18 0,-15 0,-8 0,34 0,-17 0,17 0,-34 0,-3 0,-11 0,11 0,3 0,0 0,31 0,-25 0,51 0,-17 0,22 0,-43 0,-1 0,24 0,1 0,-9 0,29 0,-47 0,1 0,8 0,1 0,1 0,-3 0,21 0,-22 0,-1 0,18 0,22 0,-33 0,25 0,-26 0,1 0,2 0,-31 0,11 0,23 0,-17 0,17 0,23 0,-12 0,-9 0,-1 0,10 0,-11 0,-2 0,-10 0,1-2,-1 4,-5 12,6-11,8 11,-37-14,37 0,-42 0,42 0,-25 0,17 0,-15 0,-8 0,11 0,-11 0,8 0,-19 0,19 0,-19 0,42 0,-41 0,63 0,-52 0,22 0,-31 0,48 0,-45 0,56 0,-62 0,19 0,-8 0,0 0,-3 0,23 0,9 0,-1 0,26 0,-25 0,-5 0,-2 0,-3 0,-24 0,24 0,4 0,6 0,33 0,-22 0,-6 0,-3 0,-14 0,15 0,-2 0,-24 0,28 0,-23 0,23 0,-17 0,17 0,-34 0,31 0,-25 0,28 0,0-11,-29 8,15-8,-22 5,-14-1,12-1,19-18,-25 21,63-17,-68 22,45 0,-14-7,-11 5,46-15,-61 14,40-8,-46 7,13 2,-11-2,11 4,-8 0,19 0,-19 0,4 0,3 0,-12 0,13 0,-11 0,-5 0,4 0,7 0,-3 0,19 0,-8 0,0 0,8 0,-24 0,51 0,-49 0,49 0,-51 0,25 0,-21 0,9 0,1 0,-10 0,9 0,0 0,-12 0,45 0,-41 0,65 0,-59 0,59 0,-25 0,-1 0,26 0,-48 0,28 0,20 0,-43 0,41 0,-52 0,34 0,5 0,-15 0,29 0,-63 0,41 0,-42 0,19 0,-19 0,19 0,-19 0,42 0,-41 0,40 0,-46 0,24 0,-24 0,8 0,-1 0,-7 0,13 0,-15 0,12 0,-11 0,24 0,-23 0,12 0,-15 0,5 0,-5 0,15 0,-12 0,47 11,-41-9,63 9,-68-11,45 0,-50 0,11 0,-11 0,-3 0,3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00:29:39.70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16,'40'-9,"-2"3,-22 6,12 0,-2 0,9 0,-5 0,3 0,-3 0,5 0,-1 0,1 0,0 0,-1 0,6 0,-9 0,23 0,-15 0,18 0,-6 0,-3 0,3 0,-4 0,-1 0,-5 0,-2 0,-9 0,4 0,-4 0,4 0,6 0,7 0,0 0,11 0,1 0,1 0,5 0,-12 0,-1 0,-6 0,0 0,0 0,-5 0,4 0,11 0,16 0,5 0,15 0,-19 0,-6 0,-16 0,-10 0,0 0,-6 0,-6 0,0 0,-8 0,7 0,-12 0,7 0,-7 0,12 0,-11 0,11 0,-3 0,0 0,4 0,-9 0,8 0,-7 0,4 0,-2 0,-3 0,9 0,-3 0,2 0,1 0,1 0,5 0,-5 0,3 0,-3 0,5 0,-5 0,-1 0,0 0,-8 0,11 0,-10 0,7 0,-1 0,-2 0,3 0,5 0,-3 0,9 0,-10 0,3 0,2 0,1 0,9 0,-4 0,5 0,0 0,0 0,21 0,-16 0,10 0,-26 0,4 0,-3 0,11 0,-6 0,3 0,3 0,0 0,5 0,-6 0,12 0,-14 0,8 0,-13 0,2 4,0-3,4 7,-4-7,5 3,0 0,0 1,26 9,-24-8,18 3,-32-9,-4 0,4 4,-4-4,5 4,-5-4,8 4,-1-3,9 8,-5-8,-2 3,-13-4,12 4,-11 1,8 0,4-2,-17-3,21 0,-21 0,23 4,-22-3,11 6,-22-6,15 2,-17-3,17 0,-15 0,16 0,-11 0,16 0,-7 0,0 4,1-3,-10 2,2-3,-5 0,5 0,-4 0,11 0,-1 0,-4 0,1 0,-6 0,-4 0,13 0,-15 0,10 0,-5 0,-3 0,8 0,-8 0,5 0,0 0,-1 0,1 0,-3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00:29:46.41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40,'70'-4,"4"1,-32 3,16 0,-11 0,0 0,-2 0,-9 0,8 0,-8 0,4 0,-14-4,11-1,-22-2,22 2,-15 2,13 3,4 0,-3 0,4 0,10 0,-6 0,12 0,-10 0,-5 0,-1 0,-6 0,6 0,-4 0,4 0,-6 0,-4 0,4 0,-4 0,9 0,-3 0,-1 0,-1 0,1 0,1 0,4 0,-1 0,2 0,-4 0,6 0,-11 0,12 0,-12 0,2 0,-5 0,-4 0,4-4,0 3,-4-2,4 3,5 0,2 0,16 0,7 0,2 0,4 0,-1 0,-9 0,9 0,-17 0,11 0,-16 4,3-3,-10 6,-5-6,9 3,-8-4,9 0,-1 0,-3 0,9 0,-14 0,8 0,-14 0,-4 0,-2 0,-4 0,1 3,3-2,-1 2,-2-3,5 0,-5 0,-2 0,7 0,-12 0,11 0,-4 0,-1 0,4 0,-4 0,4 0,-3 0,0 0,1 0,-5 0,6 0,-3 0,7 0,-8 0,3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47:59.36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582 68,'-42'-9,"2"3,29 2,-2 4,-6-4,7 3,-15-4,11 5,-3 0,1 0,7 0,-7 0,3 0,0 0,-4-8,4 5,0-5,-3 8,7-4,-7 3,3-4,-5 5,5-4,-3 3,3-4,0 5,-4 0,4 0,0 0,-3 0,3 0,0 0,1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48:06.13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434 63,'-49'0,"7"-4,29 3,-3-8,-7 8,7-8,-21-2,22 4,-13-4,14 7,3 3,-12-4,7 5,-3 0,0 0,4 0,0 0,-3 0,3 0,0 0,1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48:07.49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382 59,'-37'-11,"6"2,7 9,6-4,-11 3,14-3,1 4,-5 0,7 0,-15-9,16 7,-8-7,5 9,-1-4,-4 3,4-3,-4 4,4 0,0 0,1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48:09.21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2145 79,'-82'-5,"-3"1,17 4,-17 0,16 0,-21 0,22 0,-17 0,37 0,-15-7,21 6,9-6,-7 7,-13-20,16 15,-24-15,29 20,-11 0,-20 0,25-4,-23 3,44-3,-22 4,21 0,-11 0,-1 0,8 0,-17 0,-15 0,17 0,-24 0,39 0,-8 0,11 0,0 0,-11 0,8 0,-7 0,14 0,1 0,-5 0,8 0,-12 0,8 0,0 0,-3 0,2 0,1 0,-3 0,3 0,0 0,-3 0,3 0,-1 0,-16 6,17-4,-18 4,18-6,0 0,1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48:11.22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2156 62,'-46'-11,"5"3,12 8,7 0,-39 0,38 0,-37 0,42 0,-22 0,19 0,-5 0,-2 0,10 0,-11 0,-1 0,-23 0,20 0,-27 0,42 0,-11 0,9 0,-9 0,7 0,-8 0,11 0,0 0,-1 0,1 0,-11 0,8 0,-7 0,9 0,5 0,-13 0,15 0,-16 0,14 0,-4 0,4 0,-35 0,31 0,-40 0,41 0,-12 0,11 0,4 0,-3 0,3 0,-15 0,8 0,-3 0,-4-7,16 6,-26-6,22 7,-23 0,22 0,-42 0,42 0,-42-6,32 5,-15-6,11 7,-8 0,19 0,-5 0,-2-6,14 4,-10-4,0 6,10 0,-14 0,13 0,0 0,-8 0,11 0,-6 0,0 0,-3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10/31/22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Computer Science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8.png"/><Relationship Id="rId7" Type="http://schemas.openxmlformats.org/officeDocument/2006/relationships/image" Target="../media/image2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120.png"/><Relationship Id="rId4" Type="http://schemas.openxmlformats.org/officeDocument/2006/relationships/customXml" Target="../ink/ink13.xml"/><Relationship Id="rId9" Type="http://schemas.openxmlformats.org/officeDocument/2006/relationships/image" Target="../media/image2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7.png"/><Relationship Id="rId7" Type="http://schemas.openxmlformats.org/officeDocument/2006/relationships/customXml" Target="../ink/ink1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1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22.png"/><Relationship Id="rId7" Type="http://schemas.openxmlformats.org/officeDocument/2006/relationships/image" Target="../media/image18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170.png"/><Relationship Id="rId4" Type="http://schemas.openxmlformats.org/officeDocument/2006/relationships/customXml" Target="../ink/ink18.xml"/><Relationship Id="rId9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omp-helloworld.c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fibonacci.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hyperlink" Target="https://github.com/kevinsuo/CS7172/blob/master/fibonacci-omp.c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7" Type="http://schemas.openxmlformats.org/officeDocument/2006/relationships/hyperlink" Target="https://github.com/kevinsuo/CS7172/blob/master/pi-cal.c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customXml" Target="../ink/ink23.xml"/><Relationship Id="rId4" Type="http://schemas.openxmlformats.org/officeDocument/2006/relationships/image" Target="../media/image3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kevinsuo/CS7172/blob/master/pi-cal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kevinsuo/CS7172/blob/master/pi-cal-2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customXml" Target="../ink/ink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evinsuo/CS7172/blob/master/pi-non-openmp.c" TargetMode="Externa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hyperlink" Target="https://github.com/kevinsuo/CS7172/blob/master/pi-openmp.c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.c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hyperlink" Target="https://github.com/kevinsuo/CS7172/blob/master/matrix.c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-opt.c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-opt2.c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unr.edu/~fredh/class/415/Nolan/matrix_multiplication/writeup.pdf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5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5" Type="http://schemas.openxmlformats.org/officeDocument/2006/relationships/image" Target="../media/image840.png"/><Relationship Id="rId4" Type="http://schemas.openxmlformats.org/officeDocument/2006/relationships/customXml" Target="../ink/ink2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customXml" Target="../ink/ink7.xml"/><Relationship Id="rId18" Type="http://schemas.openxmlformats.org/officeDocument/2006/relationships/image" Target="../media/image13.png"/><Relationship Id="rId3" Type="http://schemas.openxmlformats.org/officeDocument/2006/relationships/customXml" Target="../ink/ink3.xml"/><Relationship Id="rId21" Type="http://schemas.openxmlformats.org/officeDocument/2006/relationships/customXml" Target="../ink/ink11.xml"/><Relationship Id="rId7" Type="http://schemas.openxmlformats.org/officeDocument/2006/relationships/customXml" Target="../ink/ink4.xml"/><Relationship Id="rId12" Type="http://schemas.openxmlformats.org/officeDocument/2006/relationships/image" Target="../media/image102.png"/><Relationship Id="rId17" Type="http://schemas.openxmlformats.org/officeDocument/2006/relationships/customXml" Target="../ink/ink9.xml"/><Relationship Id="rId2" Type="http://schemas.openxmlformats.org/officeDocument/2006/relationships/image" Target="../media/image5.png"/><Relationship Id="rId16" Type="http://schemas.openxmlformats.org/officeDocument/2006/relationships/image" Target="../media/image121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6.xml"/><Relationship Id="rId15" Type="http://schemas.openxmlformats.org/officeDocument/2006/relationships/customXml" Target="../ink/ink8.xml"/><Relationship Id="rId10" Type="http://schemas.openxmlformats.org/officeDocument/2006/relationships/image" Target="../media/image96.png"/><Relationship Id="rId19" Type="http://schemas.openxmlformats.org/officeDocument/2006/relationships/customXml" Target="../ink/ink10.xml"/><Relationship Id="rId9" Type="http://schemas.openxmlformats.org/officeDocument/2006/relationships/customXml" Target="../ink/ink5.xml"/><Relationship Id="rId14" Type="http://schemas.openxmlformats.org/officeDocument/2006/relationships/image" Target="../media/image115.png"/><Relationship Id="rId2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OpenMP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2566-875D-9144-9386-89D2AE2F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397173-0F05-534F-9CB0-A9AF80EB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1F242-BE41-FE4C-A741-14024A73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14E8FB-0AFA-7E4B-93D3-D050FCBC3DE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If we write the code like this…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… we force the threads to execute sequentially.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B6E9E3E5-BAED-1645-AF91-500907ABF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06" y="2438400"/>
            <a:ext cx="7189788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C0F8551-2955-4C40-B1C0-0214D5115030}"/>
                  </a:ext>
                </a:extLst>
              </p14:cNvPr>
              <p14:cNvContentPartPr/>
              <p14:nvPr/>
            </p14:nvContentPartPr>
            <p14:xfrm>
              <a:off x="1049177" y="3351686"/>
              <a:ext cx="2984040" cy="30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C0F8551-2955-4C40-B1C0-0214D51150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5537" y="3244046"/>
                <a:ext cx="3091680" cy="24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06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4" y="3233147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755" y="29183"/>
            <a:ext cx="3831487" cy="2649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313155" y="1997112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446756" y="1967430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742155" y="1906234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955" y="5189578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270" y="2699787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561" y="2560259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127" y="2528833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760390" y="52644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190157" y="281322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3045048" y="278180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8117125" y="29676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8BA1F-4E93-8743-A31E-590B50585C9E}"/>
              </a:ext>
            </a:extLst>
          </p:cNvPr>
          <p:cNvSpPr/>
          <p:nvPr/>
        </p:nvSpPr>
        <p:spPr>
          <a:xfrm>
            <a:off x="4987297" y="2813227"/>
            <a:ext cx="2014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(a)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no 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E3AA9C-2F96-1544-879D-54F7627366E0}"/>
              </a:ext>
            </a:extLst>
          </p:cNvPr>
          <p:cNvSpPr/>
          <p:nvPr/>
        </p:nvSpPr>
        <p:spPr>
          <a:xfrm>
            <a:off x="1734831" y="4340860"/>
            <a:ext cx="1718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(b)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347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2566-875D-9144-9386-89D2AE2F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397173-0F05-534F-9CB0-A9AF80EB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1F242-BE41-FE4C-A741-14024A73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14E8FB-0AFA-7E4B-93D3-D050FCBC3DE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09800"/>
          </a:xfrm>
        </p:spPr>
        <p:txBody>
          <a:bodyPr>
            <a:normAutofit fontScale="92500"/>
          </a:bodyPr>
          <a:lstStyle/>
          <a:p>
            <a:r>
              <a:rPr lang="en-US" dirty="0"/>
              <a:t>We can avoid this problem by declaring a private variable inside the parallel block and moving</a:t>
            </a:r>
            <a:r>
              <a:rPr lang="zh-CN" altLang="en-US" dirty="0"/>
              <a:t> </a:t>
            </a:r>
            <a:r>
              <a:rPr lang="en-US" dirty="0"/>
              <a:t>the critical section after the function call.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7" name="Group 9">
            <a:extLst>
              <a:ext uri="{FF2B5EF4-FFF2-40B4-BE49-F238E27FC236}">
                <a16:creationId xmlns:a16="http://schemas.microsoft.com/office/drawing/2014/main" id="{348351AE-B73A-334A-BFF6-9C2A56F5B89A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3455276"/>
            <a:ext cx="7488238" cy="2665413"/>
            <a:chOff x="1331640" y="2708920"/>
            <a:chExt cx="6732587" cy="215111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75B9821E-8CDC-A24F-8275-8F79545D74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2708920"/>
              <a:ext cx="5743575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E3C88153-CD91-644E-B32E-C9A03C724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3717032"/>
              <a:ext cx="6732587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BBB94BC-E494-4D40-8B5D-A2B92221A47E}"/>
                  </a:ext>
                </a:extLst>
              </p14:cNvPr>
              <p14:cNvContentPartPr/>
              <p14:nvPr/>
            </p14:nvContentPartPr>
            <p14:xfrm>
              <a:off x="937217" y="5261486"/>
              <a:ext cx="3421080" cy="37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BBB94BC-E494-4D40-8B5D-A2B92221A4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3217" y="5153486"/>
                <a:ext cx="3528720" cy="2527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187DF39B-AD37-DA46-AA02-E9BFBE26875B}"/>
              </a:ext>
            </a:extLst>
          </p:cNvPr>
          <p:cNvSpPr/>
          <p:nvPr/>
        </p:nvSpPr>
        <p:spPr>
          <a:xfrm>
            <a:off x="5404152" y="6007593"/>
            <a:ext cx="1524000" cy="634901"/>
          </a:xfrm>
          <a:prstGeom prst="wedgeRoundRectCallout">
            <a:avLst>
              <a:gd name="adj1" fmla="val -61249"/>
              <a:gd name="adj2" fmla="val -9004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Public: Serial computation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F829F02-53E6-DD4A-B1F7-6FE2E1D7FA53}"/>
              </a:ext>
            </a:extLst>
          </p:cNvPr>
          <p:cNvSpPr/>
          <p:nvPr/>
        </p:nvSpPr>
        <p:spPr>
          <a:xfrm>
            <a:off x="7086600" y="3894516"/>
            <a:ext cx="1819245" cy="611248"/>
          </a:xfrm>
          <a:prstGeom prst="wedgeRoundRectCallout">
            <a:avLst>
              <a:gd name="adj1" fmla="val -66162"/>
              <a:gd name="adj2" fmla="val 103572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Private: Parallel computation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24DC695-66B2-E54D-9C7B-79993287112D}"/>
                  </a:ext>
                </a:extLst>
              </p14:cNvPr>
              <p14:cNvContentPartPr/>
              <p14:nvPr/>
            </p14:nvContentPartPr>
            <p14:xfrm>
              <a:off x="5519344" y="4527697"/>
              <a:ext cx="845640" cy="21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24DC695-66B2-E54D-9C7B-7999328711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65344" y="4419697"/>
                <a:ext cx="95328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5C7BAB0-519D-C245-920A-941E72D04718}"/>
                  </a:ext>
                </a:extLst>
              </p14:cNvPr>
              <p14:cNvContentPartPr/>
              <p14:nvPr/>
            </p14:nvContentPartPr>
            <p14:xfrm>
              <a:off x="1474384" y="3639577"/>
              <a:ext cx="745920" cy="7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5C7BAB0-519D-C245-920A-941E72D0471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20744" y="3531937"/>
                <a:ext cx="853560" cy="22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6642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9DBE5-1E81-C640-8C86-F05078788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Reduction Clause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FE897-4AD1-3941-8B14-A65B65C06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40042-C32E-C241-BD16-0325330A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42DC50-FEF0-F14D-ADAC-09993862AC8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762000"/>
          </a:xfrm>
        </p:spPr>
        <p:txBody>
          <a:bodyPr/>
          <a:lstStyle/>
          <a:p>
            <a:r>
              <a:rPr lang="en-US" dirty="0"/>
              <a:t>A common loop is to accumulate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F3407E-6248-3A43-9E90-8E67ABC42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430780"/>
            <a:ext cx="4726112" cy="17526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15E87A2-5A66-9445-B35B-8EF95E30655D}"/>
              </a:ext>
            </a:extLst>
          </p:cNvPr>
          <p:cNvSpPr/>
          <p:nvPr/>
        </p:nvSpPr>
        <p:spPr>
          <a:xfrm>
            <a:off x="152400" y="4533901"/>
            <a:ext cx="2778252" cy="685800"/>
          </a:xfrm>
          <a:prstGeom prst="wedgeRoundRectCallout">
            <a:avLst>
              <a:gd name="adj1" fmla="val 51894"/>
              <a:gd name="adj2" fmla="val -14490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 needs to be </a:t>
            </a:r>
            <a:r>
              <a:rPr lang="en-US" sz="2400" b="1" i="1" dirty="0">
                <a:solidFill>
                  <a:schemeClr val="accent2"/>
                </a:solidFill>
              </a:rPr>
              <a:t>private</a:t>
            </a:r>
            <a:r>
              <a:rPr lang="en-US" dirty="0"/>
              <a:t> for parallelization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5884F3C-73CF-CC44-A669-0C8837DB9D33}"/>
              </a:ext>
            </a:extLst>
          </p:cNvPr>
          <p:cNvSpPr/>
          <p:nvPr/>
        </p:nvSpPr>
        <p:spPr>
          <a:xfrm>
            <a:off x="3505200" y="4912361"/>
            <a:ext cx="2819400" cy="685800"/>
          </a:xfrm>
          <a:prstGeom prst="wedgeRoundRectCallout">
            <a:avLst>
              <a:gd name="adj1" fmla="val -64426"/>
              <a:gd name="adj2" fmla="val -204167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 needs to be </a:t>
            </a:r>
            <a:r>
              <a:rPr lang="en-US" sz="24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for the correct answer</a:t>
            </a:r>
          </a:p>
        </p:txBody>
      </p:sp>
    </p:spTree>
    <p:extLst>
      <p:ext uri="{BB962C8B-B14F-4D97-AF65-F5344CB8AC3E}">
        <p14:creationId xmlns:p14="http://schemas.microsoft.com/office/powerpoint/2010/main" val="2030100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EF763-B760-8643-861B-AD6A2068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Reduction Clause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ADE5D4-8D98-3844-BDF4-D8322E67A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67E13-39F3-E64A-9231-6EC0EC7EF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B6CC52-89E5-3249-A032-B0ECA12F0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4726112" cy="175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A2253F-2EEC-8E4C-B13F-23977028C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69" y="4120381"/>
            <a:ext cx="4731143" cy="1665238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181D8F26-FF97-5A4C-88AA-A06DED7F6736}"/>
              </a:ext>
            </a:extLst>
          </p:cNvPr>
          <p:cNvSpPr/>
          <p:nvPr/>
        </p:nvSpPr>
        <p:spPr>
          <a:xfrm>
            <a:off x="2514600" y="3276600"/>
            <a:ext cx="6858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419845-AAD7-4344-A99F-F060F5B8AA42}"/>
              </a:ext>
            </a:extLst>
          </p:cNvPr>
          <p:cNvSpPr/>
          <p:nvPr/>
        </p:nvSpPr>
        <p:spPr>
          <a:xfrm>
            <a:off x="5638800" y="3937337"/>
            <a:ext cx="33223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the internal implementation, OpenMP provides a </a:t>
            </a:r>
            <a:r>
              <a:rPr lang="en-US" b="1" i="1" dirty="0">
                <a:solidFill>
                  <a:schemeClr val="accent2"/>
                </a:solidFill>
              </a:rPr>
              <a:t>private</a:t>
            </a:r>
            <a:r>
              <a:rPr lang="en-US" dirty="0"/>
              <a:t> sum variable for each thread. </a:t>
            </a:r>
          </a:p>
          <a:p>
            <a:endParaRPr lang="en-US" dirty="0"/>
          </a:p>
          <a:p>
            <a:r>
              <a:rPr lang="en-US" dirty="0"/>
              <a:t>When the thread exits, OpenMP adds the sum of each thread's parts to get the final result.</a:t>
            </a:r>
          </a:p>
        </p:txBody>
      </p:sp>
    </p:spTree>
    <p:extLst>
      <p:ext uri="{BB962C8B-B14F-4D97-AF65-F5344CB8AC3E}">
        <p14:creationId xmlns:p14="http://schemas.microsoft.com/office/powerpoint/2010/main" val="111504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EF763-B760-8643-861B-AD6A2068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Reduction Clause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ADE5D4-8D98-3844-BDF4-D8322E67A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67E13-39F3-E64A-9231-6EC0EC7EF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A2253F-2EEC-8E4C-B13F-23977028C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76944"/>
            <a:ext cx="4731143" cy="1665238"/>
          </a:xfrm>
          <a:prstGeom prst="rect">
            <a:avLst/>
          </a:prstGeom>
        </p:spPr>
      </p:pic>
      <p:grpSp>
        <p:nvGrpSpPr>
          <p:cNvPr id="12" name="Group 9">
            <a:extLst>
              <a:ext uri="{FF2B5EF4-FFF2-40B4-BE49-F238E27FC236}">
                <a16:creationId xmlns:a16="http://schemas.microsoft.com/office/drawing/2014/main" id="{DAE6C60B-4406-444A-B264-A439DAA7B8D6}"/>
              </a:ext>
            </a:extLst>
          </p:cNvPr>
          <p:cNvGrpSpPr>
            <a:grpSpLocks/>
          </p:cNvGrpSpPr>
          <p:nvPr/>
        </p:nvGrpSpPr>
        <p:grpSpPr bwMode="auto">
          <a:xfrm>
            <a:off x="603939" y="3505200"/>
            <a:ext cx="7488238" cy="2665413"/>
            <a:chOff x="1331640" y="2708920"/>
            <a:chExt cx="6732587" cy="2151112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EEF9D96C-DD80-0D46-A020-D28F22B430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2708920"/>
              <a:ext cx="5743575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D7825188-BAA5-374F-80C2-6DD9B26E7E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3717032"/>
              <a:ext cx="6732587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DCFC19A-2C24-3444-9451-2800EF35DD1F}"/>
              </a:ext>
            </a:extLst>
          </p:cNvPr>
          <p:cNvSpPr txBox="1"/>
          <p:nvPr/>
        </p:nvSpPr>
        <p:spPr>
          <a:xfrm>
            <a:off x="6766132" y="1629818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=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8EF7648-E9C3-3445-B578-54022DE9B870}"/>
                  </a:ext>
                </a:extLst>
              </p14:cNvPr>
              <p14:cNvContentPartPr/>
              <p14:nvPr/>
            </p14:nvContentPartPr>
            <p14:xfrm>
              <a:off x="586160" y="5307040"/>
              <a:ext cx="3292920" cy="81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8EF7648-E9C3-3445-B578-54022DE9B8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2160" y="5199040"/>
                <a:ext cx="340056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5A82454-873A-BB44-BF0B-950856F3899D}"/>
                  </a:ext>
                </a:extLst>
              </p14:cNvPr>
              <p14:cNvContentPartPr/>
              <p14:nvPr/>
            </p14:nvContentPartPr>
            <p14:xfrm>
              <a:off x="602360" y="3976120"/>
              <a:ext cx="6391440" cy="75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5A82454-873A-BB44-BF0B-950856F389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8720" y="3868480"/>
                <a:ext cx="6499080" cy="2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2259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239CB-9972-4A45-8EEC-668C7E640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Reduction operators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DD06AE-EA77-D641-9D8E-8B7DAEA1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1F448-5A97-3040-B33B-CCB928A6C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E7C0F2F9-D1B2-364A-8710-57C9C75ED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5986462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06FC93-924E-754E-A693-9ABBFFE3F55C}"/>
              </a:ext>
            </a:extLst>
          </p:cNvPr>
          <p:cNvSpPr/>
          <p:nvPr/>
        </p:nvSpPr>
        <p:spPr>
          <a:xfrm>
            <a:off x="4527550" y="2463800"/>
            <a:ext cx="2735262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+, *, -, &amp;, |, ˆ, &amp;&amp;, ||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8B029C3-347E-8240-89DB-84B8CA17C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4550" y="2051050"/>
            <a:ext cx="982662" cy="849312"/>
          </a:xfrm>
          <a:custGeom>
            <a:avLst/>
            <a:gdLst>
              <a:gd name="T0" fmla="*/ 140381 w 982133"/>
              <a:gd name="T1" fmla="*/ 0 h 849087"/>
              <a:gd name="T2" fmla="*/ 140381 w 982133"/>
              <a:gd name="T3" fmla="*/ 725907 h 849087"/>
              <a:gd name="T4" fmla="*/ 982662 w 982133"/>
              <a:gd name="T5" fmla="*/ 740425 h 849087"/>
              <a:gd name="T6" fmla="*/ 0 60000 65536"/>
              <a:gd name="T7" fmla="*/ 0 60000 65536"/>
              <a:gd name="T8" fmla="*/ 0 60000 65536"/>
              <a:gd name="T9" fmla="*/ 0 w 982133"/>
              <a:gd name="T10" fmla="*/ 0 h 849087"/>
              <a:gd name="T11" fmla="*/ 982133 w 982133"/>
              <a:gd name="T12" fmla="*/ 849087 h 8490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82133" h="849087">
                <a:moveTo>
                  <a:pt x="140305" y="0"/>
                </a:moveTo>
                <a:cubicBezTo>
                  <a:pt x="70152" y="301172"/>
                  <a:pt x="0" y="602344"/>
                  <a:pt x="140305" y="725715"/>
                </a:cubicBezTo>
                <a:cubicBezTo>
                  <a:pt x="280610" y="849087"/>
                  <a:pt x="631371" y="794658"/>
                  <a:pt x="982133" y="740229"/>
                </a:cubicBezTo>
              </a:path>
            </a:pathLst>
          </a:custGeom>
          <a:noFill/>
          <a:ln w="9525" algn="ctr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47F4C8B-43DB-3E49-A797-982EF1766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076700"/>
            <a:ext cx="8532813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C5295CC9-1677-C548-9D68-1F314BD408B5}"/>
              </a:ext>
            </a:extLst>
          </p:cNvPr>
          <p:cNvSpPr/>
          <p:nvPr/>
        </p:nvSpPr>
        <p:spPr>
          <a:xfrm>
            <a:off x="990600" y="5981701"/>
            <a:ext cx="3966210" cy="685800"/>
          </a:xfrm>
          <a:prstGeom prst="wedgeRoundRectCallout">
            <a:avLst>
              <a:gd name="adj1" fmla="val -38532"/>
              <a:gd name="adj2" fmla="val -13305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</a:t>
            </a:r>
            <a:r>
              <a:rPr lang="en-US" dirty="0" err="1"/>
              <a:t>global_result</a:t>
            </a:r>
            <a:r>
              <a:rPr lang="en-US" dirty="0"/>
              <a:t> is private for each thread and public for the master thread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031F8CB-F646-0347-AE52-538EA716508D}"/>
                  </a:ext>
                </a:extLst>
              </p14:cNvPr>
              <p14:cNvContentPartPr/>
              <p14:nvPr/>
            </p14:nvContentPartPr>
            <p14:xfrm>
              <a:off x="2681057" y="4927406"/>
              <a:ext cx="177840" cy="17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031F8CB-F646-0347-AE52-538EA71650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7057" y="4819766"/>
                <a:ext cx="2854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EFB085D-F937-CC4C-9B4F-758863FB9BC4}"/>
                  </a:ext>
                </a:extLst>
              </p14:cNvPr>
              <p14:cNvContentPartPr/>
              <p14:nvPr/>
            </p14:nvContentPartPr>
            <p14:xfrm>
              <a:off x="2825777" y="5219006"/>
              <a:ext cx="14220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EFB085D-F937-CC4C-9B4F-758863FB9B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2137" y="5111366"/>
                <a:ext cx="249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3974AD1-03F1-7D48-9D48-EE8DEF36E595}"/>
                  </a:ext>
                </a:extLst>
              </p14:cNvPr>
              <p14:cNvContentPartPr/>
              <p14:nvPr/>
            </p14:nvContentPartPr>
            <p14:xfrm>
              <a:off x="2766017" y="1797206"/>
              <a:ext cx="1509840" cy="34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974AD1-03F1-7D48-9D48-EE8DEF36E59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12017" y="1689206"/>
                <a:ext cx="1617480" cy="24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8927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3F519-7487-B14F-8AAF-839200A53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“Parallel For” Directive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6027B3-39AD-2448-B9AF-9A39FD33C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80DC0-9653-F344-8B2E-C9FA25BA6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cartoons,competitions,gymnastics,handstands,leisure,parallel bars,people,recreation,sports">
            <a:extLst>
              <a:ext uri="{FF2B5EF4-FFF2-40B4-BE49-F238E27FC236}">
                <a16:creationId xmlns:a16="http://schemas.microsoft.com/office/drawing/2014/main" id="{6233763D-4F79-1B48-BDA9-CB33EE03D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63762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896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1C08E9-FA32-4645-B5EB-97AB6409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69" y="1283466"/>
            <a:ext cx="8220835" cy="4507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50049F-B2D1-3C40-8876-2E268433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Pragmas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E30BE-5CFE-C940-972A-8AC124B7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D41E3-FC92-5949-A1CE-C29312E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E176D-D267-E74D-8B3A-03812D8BCA68}"/>
              </a:ext>
            </a:extLst>
          </p:cNvPr>
          <p:cNvSpPr/>
          <p:nvPr/>
        </p:nvSpPr>
        <p:spPr>
          <a:xfrm>
            <a:off x="3429000" y="248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https://github.com/kevinsuo/CS7172/blob/master/omp-helloworld.c</a:t>
            </a:r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DEB558F-FAB4-D940-84DA-21E820D692DE}"/>
              </a:ext>
            </a:extLst>
          </p:cNvPr>
          <p:cNvSpPr/>
          <p:nvPr/>
        </p:nvSpPr>
        <p:spPr>
          <a:xfrm>
            <a:off x="5943600" y="2438400"/>
            <a:ext cx="1905000" cy="457200"/>
          </a:xfrm>
          <a:prstGeom prst="wedgeRoundRectCallout">
            <a:avLst>
              <a:gd name="adj1" fmla="val -66075"/>
              <a:gd name="adj2" fmla="val 1061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0,1,2,3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38D7D8B-6887-CF44-ADE3-E699DDA217AD}"/>
              </a:ext>
            </a:extLst>
          </p:cNvPr>
          <p:cNvSpPr/>
          <p:nvPr/>
        </p:nvSpPr>
        <p:spPr>
          <a:xfrm>
            <a:off x="2788484" y="5592368"/>
            <a:ext cx="2624959" cy="597666"/>
          </a:xfrm>
          <a:prstGeom prst="wedgeRoundRectCallout">
            <a:avLst>
              <a:gd name="adj1" fmla="val -62059"/>
              <a:gd name="adj2" fmla="val -1926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number is decided by core number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28F25B6-3527-5C4C-AE14-B0F4A14C5300}"/>
              </a:ext>
            </a:extLst>
          </p:cNvPr>
          <p:cNvSpPr/>
          <p:nvPr/>
        </p:nvSpPr>
        <p:spPr>
          <a:xfrm>
            <a:off x="2614925" y="1447800"/>
            <a:ext cx="1250116" cy="457200"/>
          </a:xfrm>
          <a:prstGeom prst="wedgeRoundRectCallout">
            <a:avLst>
              <a:gd name="adj1" fmla="val -79862"/>
              <a:gd name="adj2" fmla="val -555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omp.h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794094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33F-AFC5-364B-AA08-8F30F88C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 for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BB2D5-8A63-D44D-9BF9-C607E666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38878-76BF-2842-8CE3-36FDFF1EC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6DFD10-1A33-8941-9448-9EBE41F32E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5908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Forks a team of threads to execute the following structured block. </a:t>
            </a:r>
          </a:p>
          <a:p>
            <a:endParaRPr lang="en-US" altLang="en-US" dirty="0"/>
          </a:p>
          <a:p>
            <a:r>
              <a:rPr lang="en-US" altLang="en-US" dirty="0"/>
              <a:t>However, the structured block following the parallel for directive must be </a:t>
            </a:r>
            <a:r>
              <a:rPr lang="en-US" altLang="en-US" b="1" i="1" dirty="0">
                <a:solidFill>
                  <a:schemeClr val="accent2"/>
                </a:solidFill>
              </a:rPr>
              <a:t>a for loop</a:t>
            </a:r>
            <a:r>
              <a:rPr lang="en-US" altLang="en-US" dirty="0"/>
              <a:t>. </a:t>
            </a:r>
          </a:p>
          <a:p>
            <a:endParaRPr lang="en-US" alt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4DF4E-D64A-9E4E-ABE9-35CEE4B0F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326756"/>
            <a:ext cx="4731143" cy="166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2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AF965-41C4-A64B-B0CD-FA2E1419E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Variables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4502B8-248D-CB4D-A68B-0A7FB7A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FFC96-2900-334C-A0D7-3F9BA1070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optical viewing devices,science,scopes,technology,telescopes,tripods">
            <a:extLst>
              <a:ext uri="{FF2B5EF4-FFF2-40B4-BE49-F238E27FC236}">
                <a16:creationId xmlns:a16="http://schemas.microsoft.com/office/drawing/2014/main" id="{56D15D0F-1216-7045-B1B7-0470A2131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0574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036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33F-AFC5-364B-AA08-8F30F88C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 for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BB2D5-8A63-D44D-9BF9-C607E666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38878-76BF-2842-8CE3-36FDFF1EC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6DFD10-1A33-8941-9448-9EBE41F32E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90500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Furthermore, with the parallel for directive the system parallelizes the for loop by dividing the iterations of the loop among the threads.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A09B2-E5C9-9A45-A95E-3D201065A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988277"/>
            <a:ext cx="3735512" cy="1385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C4DB5-C586-814E-8C47-30A6AF261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3169127"/>
            <a:ext cx="826951" cy="819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ECDC73-0556-DD43-8549-3E5F40B7A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440" y="4265535"/>
            <a:ext cx="826951" cy="819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71E17E-6E3E-F745-9838-8F8E64336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99" y="5370873"/>
            <a:ext cx="826951" cy="8191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2416CD-55C6-724C-B33A-6EDB6D74712B}"/>
              </a:ext>
            </a:extLst>
          </p:cNvPr>
          <p:cNvCxnSpPr/>
          <p:nvPr/>
        </p:nvCxnSpPr>
        <p:spPr>
          <a:xfrm flipV="1">
            <a:off x="4648200" y="3657600"/>
            <a:ext cx="1524000" cy="10668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5EE4C3-8AE2-6443-80A1-1E03E38AB674}"/>
              </a:ext>
            </a:extLst>
          </p:cNvPr>
          <p:cNvCxnSpPr>
            <a:cxnSpLocks/>
          </p:cNvCxnSpPr>
          <p:nvPr/>
        </p:nvCxnSpPr>
        <p:spPr>
          <a:xfrm>
            <a:off x="4648200" y="4724400"/>
            <a:ext cx="152400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E10DA6-2D37-FC4C-AD24-9B52B20BC70A}"/>
              </a:ext>
            </a:extLst>
          </p:cNvPr>
          <p:cNvCxnSpPr>
            <a:cxnSpLocks/>
          </p:cNvCxnSpPr>
          <p:nvPr/>
        </p:nvCxnSpPr>
        <p:spPr>
          <a:xfrm>
            <a:off x="4701539" y="4722255"/>
            <a:ext cx="1470661" cy="21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302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33F-AFC5-364B-AA08-8F30F88C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 for Example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BB2D5-8A63-D44D-9BF9-C607E666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38878-76BF-2842-8CE3-36FDFF1EC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A09B2-E5C9-9A45-A95E-3D201065A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528" y="1495051"/>
            <a:ext cx="3735512" cy="138525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C83913-FFDF-CB4D-A2CC-FB48401EAADA}"/>
              </a:ext>
            </a:extLst>
          </p:cNvPr>
          <p:cNvCxnSpPr>
            <a:cxnSpLocks/>
          </p:cNvCxnSpPr>
          <p:nvPr/>
        </p:nvCxnSpPr>
        <p:spPr>
          <a:xfrm>
            <a:off x="4419600" y="3200400"/>
            <a:ext cx="0" cy="6879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FB3E084-7288-E743-90E6-7413F2078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4326756"/>
            <a:ext cx="4731143" cy="166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07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7985-9D42-1945-9E64-A92F09A4D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dependencies: </a:t>
            </a:r>
            <a:r>
              <a:rPr lang="en-US" altLang="en-US" dirty="0" err="1"/>
              <a:t>fibonacci</a:t>
            </a:r>
            <a:r>
              <a:rPr lang="en-US" altLang="en-US" dirty="0"/>
              <a:t> series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3F8FD-7DF3-C140-A8F6-B8DDCB19F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CD6F5-934F-DC4F-ADA4-1756EB30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FCEC27-61A0-EF45-8AF0-4258B761C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181417"/>
            <a:ext cx="4668838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 dirty="0" err="1">
                <a:solidFill>
                  <a:schemeClr val="tx1"/>
                </a:solidFill>
                <a:latin typeface="Bodoni MT" panose="020F0502020204030204" pitchFamily="34" charset="0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F0502020204030204" pitchFamily="34" charset="0"/>
              </a:rPr>
              <a:t>[ 0 ]  =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F0502020204030204" pitchFamily="34" charset="0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F0502020204030204" pitchFamily="34" charset="0"/>
              </a:rPr>
              <a:t>[ 1 ]  =  1;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 b="1" dirty="0">
                <a:solidFill>
                  <a:schemeClr val="tx1"/>
                </a:solidFill>
                <a:latin typeface="Bodoni MT" panose="02070603080606020203" pitchFamily="18" charset="77"/>
              </a:rPr>
              <a:t>for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 (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 =  2;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 &lt;  n;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++)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  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[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]  =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[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– 1 ] +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[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– 2 ];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13C4B-034E-4F46-978F-6D47ECBD5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4724400"/>
            <a:ext cx="3162300" cy="140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12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9F464-2B36-0442-B4C6-BA78D55E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dependencies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32EEB1-7C5A-D24C-840D-BFD7CDA08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3FC49-6840-DB4D-897C-350EE62B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988D4-7970-0E48-AE5C-66FE4711F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57400"/>
            <a:ext cx="4419600" cy="420370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CDF893D-D52E-2A46-8584-932177F1BB1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Fibonacci in serial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8F15C4-C846-EE43-853A-8C502CA2B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674" y="2057400"/>
            <a:ext cx="4076700" cy="2374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7C4F10-6283-B141-B523-2B59D4381D5C}"/>
              </a:ext>
            </a:extLst>
          </p:cNvPr>
          <p:cNvSpPr/>
          <p:nvPr/>
        </p:nvSpPr>
        <p:spPr>
          <a:xfrm>
            <a:off x="5011674" y="248334"/>
            <a:ext cx="3827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https://github.com/kevinsuo/CS7172/blob/master/fibonacci.c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764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7985-9D42-1945-9E64-A92F09A4D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dependencies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3F8FD-7DF3-C140-A8F6-B8DDCB19F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CD6F5-934F-DC4F-ADA4-1756EB30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cxnSp>
        <p:nvCxnSpPr>
          <p:cNvPr id="6" name="Straight Arrow Connector 6">
            <a:extLst>
              <a:ext uri="{FF2B5EF4-FFF2-40B4-BE49-F238E27FC236}">
                <a16:creationId xmlns:a16="http://schemas.microsoft.com/office/drawing/2014/main" id="{6576954B-C057-8C41-A207-A40AA185C24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713162" y="2694305"/>
            <a:ext cx="720725" cy="0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FCEC27-61A0-EF45-8AF0-4258B761C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181417"/>
            <a:ext cx="4668838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 dirty="0" err="1">
                <a:solidFill>
                  <a:schemeClr val="tx1"/>
                </a:solidFill>
                <a:latin typeface="Bodoni MT" panose="020F0502020204030204" pitchFamily="34" charset="0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F0502020204030204" pitchFamily="34" charset="0"/>
              </a:rPr>
              <a:t>[ 0 ]  =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F0502020204030204" pitchFamily="34" charset="0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F0502020204030204" pitchFamily="34" charset="0"/>
              </a:rPr>
              <a:t>[ 1 ]  =  1;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 b="1" dirty="0">
                <a:solidFill>
                  <a:schemeClr val="tx1"/>
                </a:solidFill>
                <a:latin typeface="Bodoni MT" panose="02070603080606020203" pitchFamily="18" charset="77"/>
              </a:rPr>
              <a:t>for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 (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 =  2;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 &lt;  n;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++)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  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[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]  =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[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– 1 ] +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[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– 2 ];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DB25B-0F4B-E642-8CD6-1A18CBDDB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625" y="2981642"/>
            <a:ext cx="5394325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>
                <a:solidFill>
                  <a:schemeClr val="tx1"/>
                </a:solidFill>
                <a:latin typeface="Bodoni MT" panose="02070603080606020203" pitchFamily="18" charset="77"/>
              </a:rPr>
              <a:t>     fibo[ 0 ]  =  fibo[ 1 ]  =  1;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>
                <a:solidFill>
                  <a:schemeClr val="tx1"/>
                </a:solidFill>
                <a:latin typeface="Bodoni MT" panose="02070603080606020203" pitchFamily="18" charset="77"/>
              </a:rPr>
              <a:t>#   </a:t>
            </a:r>
            <a:r>
              <a:rPr lang="en-US" altLang="en-US" sz="2100" b="1">
                <a:solidFill>
                  <a:schemeClr val="tx1"/>
                </a:solidFill>
                <a:latin typeface="Bodoni MT" panose="02070603080606020203" pitchFamily="18" charset="77"/>
              </a:rPr>
              <a:t>pragma</a:t>
            </a:r>
            <a:r>
              <a:rPr lang="en-US" altLang="en-US" sz="2100">
                <a:solidFill>
                  <a:schemeClr val="tx1"/>
                </a:solidFill>
                <a:latin typeface="Bodoni MT" panose="02070603080606020203" pitchFamily="18" charset="77"/>
              </a:rPr>
              <a:t>  omp  parallel  </a:t>
            </a:r>
            <a:r>
              <a:rPr lang="en-US" altLang="en-US" sz="2100" b="1">
                <a:solidFill>
                  <a:schemeClr val="tx1"/>
                </a:solidFill>
                <a:latin typeface="Bodoni MT" panose="02070603080606020203" pitchFamily="18" charset="77"/>
              </a:rPr>
              <a:t>for</a:t>
            </a:r>
            <a:r>
              <a:rPr lang="en-US" altLang="en-US" sz="2100">
                <a:solidFill>
                  <a:schemeClr val="tx1"/>
                </a:solidFill>
                <a:latin typeface="Bodoni MT" panose="02070603080606020203" pitchFamily="18" charset="77"/>
              </a:rPr>
              <a:t>  num_threads(2)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 b="1">
                <a:solidFill>
                  <a:schemeClr val="tx1"/>
                </a:solidFill>
                <a:latin typeface="Bodoni MT" panose="02070603080606020203" pitchFamily="18" charset="77"/>
              </a:rPr>
              <a:t>     for</a:t>
            </a:r>
            <a:r>
              <a:rPr lang="en-US" altLang="en-US" sz="2100">
                <a:solidFill>
                  <a:schemeClr val="tx1"/>
                </a:solidFill>
                <a:latin typeface="Bodoni MT" panose="02070603080606020203" pitchFamily="18" charset="77"/>
              </a:rPr>
              <a:t>  (i  =  2;  i  &lt;  n;  i++)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>
                <a:solidFill>
                  <a:schemeClr val="tx1"/>
                </a:solidFill>
                <a:latin typeface="Bodoni MT" panose="02070603080606020203" pitchFamily="18" charset="77"/>
              </a:rPr>
              <a:t>          fibo[ i ]  =  fibo[ i – 1 ] + fibo[ i – 2 ]; </a:t>
            </a:r>
          </a:p>
        </p:txBody>
      </p:sp>
      <p:cxnSp>
        <p:nvCxnSpPr>
          <p:cNvPr id="15" name="Straight Arrow Connector 16">
            <a:extLst>
              <a:ext uri="{FF2B5EF4-FFF2-40B4-BE49-F238E27FC236}">
                <a16:creationId xmlns:a16="http://schemas.microsoft.com/office/drawing/2014/main" id="{35235D25-AFE1-8249-BB6E-114AA1CF316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845300" y="2729230"/>
            <a:ext cx="649288" cy="576262"/>
          </a:xfrm>
          <a:prstGeom prst="straightConnector1">
            <a:avLst/>
          </a:prstGeom>
          <a:noFill/>
          <a:ln w="38100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3D832F9-D890-3A43-97A2-82D04514D462}"/>
              </a:ext>
            </a:extLst>
          </p:cNvPr>
          <p:cNvSpPr txBox="1"/>
          <p:nvPr/>
        </p:nvSpPr>
        <p:spPr>
          <a:xfrm>
            <a:off x="7097713" y="2260917"/>
            <a:ext cx="1498600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600" dirty="0">
                <a:solidFill>
                  <a:srgbClr val="0066FF"/>
                </a:solidFill>
                <a:latin typeface="+mn-lt"/>
              </a:rPr>
              <a:t>note 2 threads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7628708-6F45-A848-9D1F-C00E71B5BF9B}"/>
                  </a:ext>
                </a:extLst>
              </p14:cNvPr>
              <p14:cNvContentPartPr/>
              <p14:nvPr/>
            </p14:nvContentPartPr>
            <p14:xfrm>
              <a:off x="1709777" y="3534566"/>
              <a:ext cx="5348520" cy="81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7628708-6F45-A848-9D1F-C00E71B5BF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6137" y="3426926"/>
                <a:ext cx="5456160" cy="297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3541AB6-11B0-E449-A9FD-C5B0B3C2F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887" y="4945803"/>
            <a:ext cx="3162300" cy="140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34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7985-9D42-1945-9E64-A92F09A4D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5029200" cy="990600"/>
          </a:xfrm>
        </p:spPr>
        <p:txBody>
          <a:bodyPr/>
          <a:lstStyle/>
          <a:p>
            <a:r>
              <a:rPr lang="en-US" altLang="en-US" dirty="0"/>
              <a:t>Data dependencies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3F8FD-7DF3-C140-A8F6-B8DDCB19F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CD6F5-934F-DC4F-ADA4-1756EB30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51405-2B52-6E4E-93CB-ACB2EB40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" y="2119630"/>
            <a:ext cx="4483100" cy="4597400"/>
          </a:xfrm>
          <a:prstGeom prst="rect">
            <a:avLst/>
          </a:prstGeom>
        </p:spPr>
      </p:pic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E717179-8E48-F24F-88BA-6CA57FF9E26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Fibonacci in </a:t>
            </a:r>
            <a:r>
              <a:rPr lang="en-US" dirty="0" err="1"/>
              <a:t>openmp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BC3949-F953-5947-8423-EEAF05F60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380" y="2119630"/>
            <a:ext cx="4432300" cy="23749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5014F92-2675-0F4E-861E-438AF90848F8}"/>
              </a:ext>
            </a:extLst>
          </p:cNvPr>
          <p:cNvSpPr/>
          <p:nvPr/>
        </p:nvSpPr>
        <p:spPr>
          <a:xfrm>
            <a:off x="5147564" y="248334"/>
            <a:ext cx="3804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https://github.com/kevinsuo/CS7172/blob/master/fibonacci-omp.c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2A837A-854B-3940-94CD-BC1A210D1090}"/>
              </a:ext>
            </a:extLst>
          </p:cNvPr>
          <p:cNvSpPr/>
          <p:nvPr/>
        </p:nvSpPr>
        <p:spPr>
          <a:xfrm>
            <a:off x="5289042" y="1494616"/>
            <a:ext cx="3236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$ </a:t>
            </a:r>
            <a:r>
              <a:rPr lang="en-US" dirty="0" err="1"/>
              <a:t>gcc</a:t>
            </a:r>
            <a:r>
              <a:rPr lang="en-US" dirty="0"/>
              <a:t> -</a:t>
            </a:r>
            <a:r>
              <a:rPr lang="en-US" dirty="0" err="1"/>
              <a:t>fopenmp</a:t>
            </a:r>
            <a:r>
              <a:rPr lang="en-US" dirty="0"/>
              <a:t> </a:t>
            </a:r>
            <a:r>
              <a:rPr lang="en-US" dirty="0" err="1"/>
              <a:t>xxx.c</a:t>
            </a:r>
            <a:r>
              <a:rPr lang="en-US" dirty="0"/>
              <a:t> -o </a:t>
            </a:r>
            <a:r>
              <a:rPr lang="en-US" dirty="0" err="1"/>
              <a:t>xxx.o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A00DA4-79EC-3D4B-B2FA-BF34B76C2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330" y="4662170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77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6BCF4-B7DE-0449-B17F-804EB5677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happened?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C4DE4F-B468-FA43-98BC-110B032F9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E75E1-28C0-3140-A24D-A30B06A7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3792DC-A317-0144-8D29-8BAE2A1FE58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667000" y="1600200"/>
            <a:ext cx="6172200" cy="434340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OpenMP compilers don’t check for </a:t>
            </a:r>
            <a:r>
              <a:rPr lang="en-US" altLang="en-US" b="1" i="1" dirty="0">
                <a:solidFill>
                  <a:schemeClr val="accent2"/>
                </a:solidFill>
              </a:rPr>
              <a:t>dependences</a:t>
            </a:r>
            <a:r>
              <a:rPr lang="en-US" altLang="en-US" dirty="0"/>
              <a:t> among iterations in a loop that’s being parallelized with a parallel for directive.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A loop in which the results of one or more iterations depend on other iterations </a:t>
            </a:r>
            <a:r>
              <a:rPr lang="en-US" altLang="en-US" b="1" i="1" dirty="0">
                <a:solidFill>
                  <a:schemeClr val="accent2"/>
                </a:solidFill>
              </a:rPr>
              <a:t>cannot be correctly parallelized</a:t>
            </a:r>
            <a:r>
              <a:rPr lang="en-US" altLang="en-US" dirty="0"/>
              <a:t> by OpenMP.</a:t>
            </a:r>
          </a:p>
          <a:p>
            <a:endParaRPr lang="en-US" dirty="0"/>
          </a:p>
        </p:txBody>
      </p:sp>
      <p:pic>
        <p:nvPicPr>
          <p:cNvPr id="6" name="Picture 2" descr="bewilderment,businesses,businessmen,confused,confusion,emotions,men,metaphors,persons,vanishing,vanishing into thin air,wonders">
            <a:extLst>
              <a:ext uri="{FF2B5EF4-FFF2-40B4-BE49-F238E27FC236}">
                <a16:creationId xmlns:a16="http://schemas.microsoft.com/office/drawing/2014/main" id="{79249C17-7217-7B45-8693-540B92D16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" y="2362200"/>
            <a:ext cx="2374900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262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4BBF6-BC9D-474D-869C-7A691D37A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happened?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D1A360-826B-9F4F-9B79-5B4413E12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178D4-54A7-D040-9883-B745D004B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DB9A8D-1A75-AD49-A6AC-35FF4B132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518888"/>
            <a:ext cx="826951" cy="819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551BB8-203F-4C43-8122-5345940CD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924" y="3528752"/>
            <a:ext cx="826951" cy="8191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012325-3EF3-E04F-A419-712DD520C737}"/>
              </a:ext>
            </a:extLst>
          </p:cNvPr>
          <p:cNvCxnSpPr>
            <a:cxnSpLocks/>
          </p:cNvCxnSpPr>
          <p:nvPr/>
        </p:nvCxnSpPr>
        <p:spPr>
          <a:xfrm flipH="1">
            <a:off x="2242275" y="2909061"/>
            <a:ext cx="1716207" cy="5302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339BE0-FF36-F64A-ADA6-430B2E2A2BDF}"/>
              </a:ext>
            </a:extLst>
          </p:cNvPr>
          <p:cNvCxnSpPr>
            <a:cxnSpLocks/>
          </p:cNvCxnSpPr>
          <p:nvPr/>
        </p:nvCxnSpPr>
        <p:spPr>
          <a:xfrm>
            <a:off x="4648200" y="2909061"/>
            <a:ext cx="2133600" cy="5302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7670F4F-54D4-1D45-BFA1-280C07AD5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23949"/>
            <a:ext cx="5054600" cy="15422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C17322B-AAE7-0C4F-9EBF-B44BBFAF2EAF}"/>
              </a:ext>
            </a:extLst>
          </p:cNvPr>
          <p:cNvSpPr/>
          <p:nvPr/>
        </p:nvSpPr>
        <p:spPr>
          <a:xfrm>
            <a:off x="331335" y="4526471"/>
            <a:ext cx="3821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fibo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[2],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fibo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[3],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fibo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[4],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fibo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[5]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E4670F-FBB1-AA45-8091-2A64B3EC12D7}"/>
              </a:ext>
            </a:extLst>
          </p:cNvPr>
          <p:cNvSpPr/>
          <p:nvPr/>
        </p:nvSpPr>
        <p:spPr>
          <a:xfrm>
            <a:off x="4857042" y="4505732"/>
            <a:ext cx="3821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fibo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[6],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fibo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[7],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fibo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[8],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fibo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[9]</a:t>
            </a:r>
            <a:endParaRPr lang="en-US" dirty="0"/>
          </a:p>
        </p:txBody>
      </p:sp>
      <p:sp>
        <p:nvSpPr>
          <p:cNvPr id="21" name="Curved Down Arrow 20">
            <a:extLst>
              <a:ext uri="{FF2B5EF4-FFF2-40B4-BE49-F238E27FC236}">
                <a16:creationId xmlns:a16="http://schemas.microsoft.com/office/drawing/2014/main" id="{35410C6D-C900-F84E-8474-76C8FA12CF1D}"/>
              </a:ext>
            </a:extLst>
          </p:cNvPr>
          <p:cNvSpPr/>
          <p:nvPr/>
        </p:nvSpPr>
        <p:spPr>
          <a:xfrm rot="10800000">
            <a:off x="3810000" y="4966646"/>
            <a:ext cx="1288324" cy="53025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BC83E3-97E0-8940-967B-70D9B79A8297}"/>
              </a:ext>
            </a:extLst>
          </p:cNvPr>
          <p:cNvSpPr/>
          <p:nvPr/>
        </p:nvSpPr>
        <p:spPr>
          <a:xfrm>
            <a:off x="3440689" y="5583885"/>
            <a:ext cx="1830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data dependency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73DF96-5A75-E046-8A72-F5A210225540}"/>
              </a:ext>
            </a:extLst>
          </p:cNvPr>
          <p:cNvSpPr/>
          <p:nvPr/>
        </p:nvSpPr>
        <p:spPr>
          <a:xfrm>
            <a:off x="889078" y="3188878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Thread 1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F04943-DBA8-3048-83E4-9F96B6B87071}"/>
              </a:ext>
            </a:extLst>
          </p:cNvPr>
          <p:cNvSpPr/>
          <p:nvPr/>
        </p:nvSpPr>
        <p:spPr>
          <a:xfrm>
            <a:off x="6901725" y="3138394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Thread 2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1241E1-C3EB-EE44-AC7E-35B99EEC49CC}"/>
              </a:ext>
            </a:extLst>
          </p:cNvPr>
          <p:cNvSpPr/>
          <p:nvPr/>
        </p:nvSpPr>
        <p:spPr>
          <a:xfrm>
            <a:off x="5746311" y="5613624"/>
            <a:ext cx="34115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2"/>
                </a:solidFill>
                <a:latin typeface="Verdana" panose="020B0604030504040204" pitchFamily="34" charset="0"/>
              </a:rPr>
              <a:t>What will happen if thread 2 runs ahead of thread 1?</a:t>
            </a:r>
            <a:endParaRPr lang="en-US" sz="1600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5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22BF9-31FC-D547-9AFA-1A9BA6526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altLang="en-US" dirty="0">
                <a:latin typeface="NimbusRomNo9L-Medi"/>
              </a:rPr>
              <a:t>Estimating </a:t>
            </a:r>
            <a:r>
              <a:rPr lang="el-GR" altLang="en-US" dirty="0">
                <a:cs typeface="Arial" panose="020B0604020202020204" pitchFamily="34" charset="0"/>
              </a:rPr>
              <a:t>π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835835-BCC6-9D49-85CD-A78030143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CA29D-BA7B-FE44-AEB3-31D7C9859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6BC06A-E0E8-5440-BC77-18235D109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1348105"/>
            <a:ext cx="611505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09BC717C-5605-7C4F-9D1D-064174643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124200"/>
            <a:ext cx="512445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8501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3E377-3054-1B4C-B2AC-7A0C55019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solution #1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44032D-1BBE-C241-AF8A-60D2EE07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E7F69-06E6-894D-B589-2E025A19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FA4E27A-FB41-EF46-A30E-BC468C20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1" y="2536666"/>
            <a:ext cx="8389937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4">
            <a:extLst>
              <a:ext uri="{FF2B5EF4-FFF2-40B4-BE49-F238E27FC236}">
                <a16:creationId xmlns:a16="http://schemas.microsoft.com/office/drawing/2014/main" id="{8C68578A-0561-2741-A833-B629AB1AB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2133600"/>
            <a:ext cx="4221162" cy="3001963"/>
          </a:xfrm>
          <a:custGeom>
            <a:avLst/>
            <a:gdLst>
              <a:gd name="T0" fmla="*/ 1611058 w 4221238"/>
              <a:gd name="T1" fmla="*/ 2607669 h 3002039"/>
              <a:gd name="T2" fmla="*/ 493477 w 4221238"/>
              <a:gd name="T3" fmla="*/ 2636696 h 3002039"/>
              <a:gd name="T4" fmla="*/ 551533 w 4221238"/>
              <a:gd name="T5" fmla="*/ 416066 h 3002039"/>
              <a:gd name="T6" fmla="*/ 3802675 w 4221238"/>
              <a:gd name="T7" fmla="*/ 285441 h 3002039"/>
              <a:gd name="T8" fmla="*/ 3062460 w 4221238"/>
              <a:gd name="T9" fmla="*/ 2128709 h 30020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21238"/>
              <a:gd name="T16" fmla="*/ 0 h 3002039"/>
              <a:gd name="T17" fmla="*/ 4221238 w 4221238"/>
              <a:gd name="T18" fmla="*/ 3002039 h 300203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21238" h="3002039">
                <a:moveTo>
                  <a:pt x="1611086" y="2607734"/>
                </a:moveTo>
                <a:cubicBezTo>
                  <a:pt x="1140581" y="2804886"/>
                  <a:pt x="670076" y="3002039"/>
                  <a:pt x="493486" y="2636763"/>
                </a:cubicBezTo>
                <a:cubicBezTo>
                  <a:pt x="316896" y="2271487"/>
                  <a:pt x="0" y="807963"/>
                  <a:pt x="551543" y="416077"/>
                </a:cubicBezTo>
                <a:cubicBezTo>
                  <a:pt x="1103086" y="24191"/>
                  <a:pt x="3384248" y="0"/>
                  <a:pt x="3802743" y="285448"/>
                </a:cubicBezTo>
                <a:cubicBezTo>
                  <a:pt x="4221238" y="570896"/>
                  <a:pt x="3641876" y="1349829"/>
                  <a:pt x="3062514" y="2128763"/>
                </a:cubicBezTo>
              </a:path>
            </a:pathLst>
          </a:custGeom>
          <a:noFill/>
          <a:ln w="28575" algn="ctr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3C6116-FFC9-DC4E-B9F0-51380021AC5D}"/>
              </a:ext>
            </a:extLst>
          </p:cNvPr>
          <p:cNvSpPr txBox="1"/>
          <p:nvPr/>
        </p:nvSpPr>
        <p:spPr>
          <a:xfrm>
            <a:off x="3581401" y="1331992"/>
            <a:ext cx="4724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</a:rPr>
              <a:t>loop dependency: the factor in k</a:t>
            </a:r>
            <a:r>
              <a:rPr lang="en-US" sz="2000" baseline="30000" dirty="0">
                <a:solidFill>
                  <a:srgbClr val="C00000"/>
                </a:solidFill>
                <a:latin typeface="+mn-lt"/>
              </a:rPr>
              <a:t>th</a:t>
            </a:r>
            <a:r>
              <a:rPr lang="en-US" sz="2000" dirty="0">
                <a:solidFill>
                  <a:srgbClr val="C00000"/>
                </a:solidFill>
                <a:latin typeface="+mn-lt"/>
              </a:rPr>
              <a:t> iteration has dependency of </a:t>
            </a:r>
            <a:r>
              <a:rPr lang="en-US" sz="2000" dirty="0">
                <a:solidFill>
                  <a:srgbClr val="C00000"/>
                </a:solidFill>
              </a:rPr>
              <a:t>the k-1</a:t>
            </a:r>
            <a:r>
              <a:rPr lang="en-US" sz="2000" baseline="30000" dirty="0">
                <a:solidFill>
                  <a:srgbClr val="C00000"/>
                </a:solidFill>
              </a:rPr>
              <a:t>th</a:t>
            </a:r>
            <a:r>
              <a:rPr lang="en-US" sz="2000" dirty="0">
                <a:solidFill>
                  <a:srgbClr val="C00000"/>
                </a:solidFill>
              </a:rPr>
              <a:t> iteration </a:t>
            </a:r>
            <a:endParaRPr lang="en-US" sz="2000" dirty="0">
              <a:solidFill>
                <a:srgbClr val="C00000"/>
              </a:solidFill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0933CE0-E8BA-8C43-ABF5-11FC20DCF266}"/>
                  </a:ext>
                </a:extLst>
              </p14:cNvPr>
              <p14:cNvContentPartPr/>
              <p14:nvPr/>
            </p14:nvContentPartPr>
            <p14:xfrm>
              <a:off x="2812752" y="4325544"/>
              <a:ext cx="746640" cy="44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0933CE0-E8BA-8C43-ABF5-11FC20DCF2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8752" y="4217904"/>
                <a:ext cx="8542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93BFBE3-BEFD-884B-A97D-644F15984ADF}"/>
                  </a:ext>
                </a:extLst>
              </p14:cNvPr>
              <p14:cNvContentPartPr/>
              <p14:nvPr/>
            </p14:nvContentPartPr>
            <p14:xfrm>
              <a:off x="1769832" y="4614984"/>
              <a:ext cx="881280" cy="47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93BFBE3-BEFD-884B-A97D-644F15984A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15832" y="4506984"/>
                <a:ext cx="988920" cy="2628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EE255659-4CAE-7E46-87F6-C609CC669387}"/>
              </a:ext>
            </a:extLst>
          </p:cNvPr>
          <p:cNvSpPr/>
          <p:nvPr/>
        </p:nvSpPr>
        <p:spPr>
          <a:xfrm>
            <a:off x="5337968" y="260895"/>
            <a:ext cx="327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https://github.com/kevinsuo/CS7172/blob/master/pi-cal.c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59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FE68-8F0A-744A-B386-80A65D2B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Scope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532BF5-9AF7-4D4D-9B6C-8F59A4E7F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0D44B-0BA1-5E49-84BE-6264DE4C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25B245-1B02-9345-B19B-168888D8FA3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In serial programming</a:t>
            </a:r>
            <a:r>
              <a:rPr lang="en-US" altLang="en-US" dirty="0"/>
              <a:t>, the scope of a variable consists of those parts of a program in which the variable can be used.</a:t>
            </a:r>
          </a:p>
          <a:p>
            <a:endParaRPr lang="en-US" alt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3506BC-2551-C240-AC8F-3E98F4A0D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276600"/>
            <a:ext cx="34290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04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3E377-3054-1B4C-B2AC-7A0C55019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solution #1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44032D-1BBE-C241-AF8A-60D2EE07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E7F69-06E6-894D-B589-2E025A19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255659-4CAE-7E46-87F6-C609CC669387}"/>
              </a:ext>
            </a:extLst>
          </p:cNvPr>
          <p:cNvSpPr/>
          <p:nvPr/>
        </p:nvSpPr>
        <p:spPr>
          <a:xfrm>
            <a:off x="5337968" y="260895"/>
            <a:ext cx="327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https://github.com/kevinsuo/CS7172/blob/master/pi-cal.c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9DE213-CA0A-4741-A6AD-CE45BFE6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98" y="1425575"/>
            <a:ext cx="4584700" cy="4622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3040A2-018C-5743-AC82-0D6D3647CBD5}"/>
              </a:ext>
            </a:extLst>
          </p:cNvPr>
          <p:cNvSpPr/>
          <p:nvPr/>
        </p:nvSpPr>
        <p:spPr>
          <a:xfrm>
            <a:off x="5181600" y="1425575"/>
            <a:ext cx="3157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pi-</a:t>
            </a:r>
            <a:r>
              <a:rPr lang="en-US" dirty="0" err="1"/>
              <a:t>cal.c</a:t>
            </a:r>
            <a:r>
              <a:rPr lang="en-US" dirty="0"/>
              <a:t> -o pi-</a:t>
            </a:r>
            <a:r>
              <a:rPr lang="en-US" dirty="0" err="1"/>
              <a:t>cal.o</a:t>
            </a:r>
            <a:r>
              <a:rPr lang="en-US" dirty="0"/>
              <a:t> -</a:t>
            </a:r>
            <a:r>
              <a:rPr lang="en-US" dirty="0" err="1"/>
              <a:t>fopenmp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725597-88AE-994A-B25A-FEC14C116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818" y="2069761"/>
            <a:ext cx="3433623" cy="355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55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AEA3B-66DB-BF48-9260-95668E2D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solution #2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BD562C-37DA-0043-ACAC-5C8BBD9E5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D9713-61DB-3940-AD46-CE6A269C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7E05C17-349A-AA49-96B9-5E64A3E17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6" y="1895475"/>
            <a:ext cx="8485187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E5D563-58A6-664F-93E5-3ED9ACFE27D8}"/>
              </a:ext>
            </a:extLst>
          </p:cNvPr>
          <p:cNvSpPr txBox="1"/>
          <p:nvPr/>
        </p:nvSpPr>
        <p:spPr>
          <a:xfrm>
            <a:off x="5861843" y="3622898"/>
            <a:ext cx="2289175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</a:rPr>
              <a:t>Insures factor has </a:t>
            </a:r>
            <a:br>
              <a:rPr lang="en-US" sz="2000" dirty="0">
                <a:solidFill>
                  <a:srgbClr val="C00000"/>
                </a:solidFill>
                <a:latin typeface="+mn-lt"/>
              </a:rPr>
            </a:br>
            <a:r>
              <a:rPr lang="en-US" sz="2000" dirty="0">
                <a:solidFill>
                  <a:srgbClr val="C00000"/>
                </a:solidFill>
                <a:latin typeface="+mn-lt"/>
              </a:rPr>
              <a:t>private scope.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6CEEBDF-949B-BD48-ACCB-1968FE933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3643" y="2948211"/>
            <a:ext cx="1492250" cy="682625"/>
          </a:xfrm>
          <a:custGeom>
            <a:avLst/>
            <a:gdLst>
              <a:gd name="T0" fmla="*/ 50789 w 1492551"/>
              <a:gd name="T1" fmla="*/ 0 h 682172"/>
              <a:gd name="T2" fmla="*/ 210415 w 1492551"/>
              <a:gd name="T3" fmla="*/ 392146 h 682172"/>
              <a:gd name="T4" fmla="*/ 1313277 w 1492551"/>
              <a:gd name="T5" fmla="*/ 246907 h 682172"/>
              <a:gd name="T6" fmla="*/ 1284255 w 1492551"/>
              <a:gd name="T7" fmla="*/ 682625 h 682172"/>
              <a:gd name="T8" fmla="*/ 0 60000 65536"/>
              <a:gd name="T9" fmla="*/ 0 60000 65536"/>
              <a:gd name="T10" fmla="*/ 0 60000 65536"/>
              <a:gd name="T11" fmla="*/ 0 60000 65536"/>
              <a:gd name="T12" fmla="*/ 0 w 1492551"/>
              <a:gd name="T13" fmla="*/ 0 h 682172"/>
              <a:gd name="T14" fmla="*/ 1492551 w 1492551"/>
              <a:gd name="T15" fmla="*/ 682172 h 6821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92551" h="682172">
                <a:moveTo>
                  <a:pt x="50799" y="0"/>
                </a:moveTo>
                <a:cubicBezTo>
                  <a:pt x="25399" y="175381"/>
                  <a:pt x="0" y="350762"/>
                  <a:pt x="210457" y="391886"/>
                </a:cubicBezTo>
                <a:cubicBezTo>
                  <a:pt x="420914" y="433010"/>
                  <a:pt x="1134533" y="198362"/>
                  <a:pt x="1313542" y="246743"/>
                </a:cubicBezTo>
                <a:cubicBezTo>
                  <a:pt x="1492551" y="295124"/>
                  <a:pt x="1388532" y="488648"/>
                  <a:pt x="1284514" y="682172"/>
                </a:cubicBezTo>
              </a:path>
            </a:pathLst>
          </a:custGeom>
          <a:noFill/>
          <a:ln w="38100" algn="ctr">
            <a:solidFill>
              <a:srgbClr val="C0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1D10D6E-AF58-C44B-923E-63F9BD474C51}"/>
                  </a:ext>
                </a:extLst>
              </p14:cNvPr>
              <p14:cNvContentPartPr/>
              <p14:nvPr/>
            </p14:nvContentPartPr>
            <p14:xfrm>
              <a:off x="4163832" y="2656224"/>
              <a:ext cx="2205720" cy="33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1D10D6E-AF58-C44B-923E-63F9BD474C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9832" y="2548224"/>
                <a:ext cx="2313360" cy="24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7579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AEA3B-66DB-BF48-9260-95668E2D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solution #2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BD562C-37DA-0043-ACAC-5C8BBD9E5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D9713-61DB-3940-AD46-CE6A269C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675E32-06ED-FE4F-865B-AF5CD693B71C}"/>
              </a:ext>
            </a:extLst>
          </p:cNvPr>
          <p:cNvSpPr/>
          <p:nvPr/>
        </p:nvSpPr>
        <p:spPr>
          <a:xfrm>
            <a:off x="5257800" y="248334"/>
            <a:ext cx="342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https://github.com/kevinsuo/CS7172/blob/master/pi-cal-2.c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1FBC64-9DCD-6F48-94D9-5B9948AD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02" y="1357629"/>
            <a:ext cx="5298658" cy="4801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AF4BAD-1682-9A46-88C6-AF2968C28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259" y="2571132"/>
            <a:ext cx="3350640" cy="224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7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2FF9-8883-3042-9E54-40F85BB4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thread executes which round of loop?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71611-71B9-EC42-B5DB-F906919C0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114B6-38F7-6A4B-80E1-01C7EC678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DB9A8D-1A75-AD49-A6AC-35FF4B132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447800"/>
            <a:ext cx="826951" cy="8191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73DF96-5A75-E046-8A72-F5A210225540}"/>
              </a:ext>
            </a:extLst>
          </p:cNvPr>
          <p:cNvSpPr/>
          <p:nvPr/>
        </p:nvSpPr>
        <p:spPr>
          <a:xfrm>
            <a:off x="6592824" y="1672709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Thread 1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9AAE8A-3F59-6349-853E-365D97D2E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701925"/>
            <a:ext cx="826951" cy="8191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DE80900-24C5-DC47-A483-45C4E1F80CBF}"/>
              </a:ext>
            </a:extLst>
          </p:cNvPr>
          <p:cNvSpPr/>
          <p:nvPr/>
        </p:nvSpPr>
        <p:spPr>
          <a:xfrm>
            <a:off x="6592824" y="2926834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Thread 2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6AEFAD-F728-A54F-9AC1-EC9E7E83B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3886894"/>
            <a:ext cx="826951" cy="8191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7E35A77-3E8A-2749-B39C-E5317C4CF34B}"/>
              </a:ext>
            </a:extLst>
          </p:cNvPr>
          <p:cNvSpPr/>
          <p:nvPr/>
        </p:nvSpPr>
        <p:spPr>
          <a:xfrm>
            <a:off x="6592824" y="4111803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Thread 3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DB9A8D-1A75-AD49-A6AC-35FF4B132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5207576"/>
            <a:ext cx="826951" cy="8191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E73DF96-5A75-E046-8A72-F5A210225540}"/>
              </a:ext>
            </a:extLst>
          </p:cNvPr>
          <p:cNvSpPr/>
          <p:nvPr/>
        </p:nvSpPr>
        <p:spPr>
          <a:xfrm>
            <a:off x="6592824" y="5432485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Thread 4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0618F0-A434-B24D-9A44-D0EF119BE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39473"/>
            <a:ext cx="3175073" cy="8720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D3B9052-8580-014B-AD39-FF6BDD3330BE}"/>
              </a:ext>
            </a:extLst>
          </p:cNvPr>
          <p:cNvSpPr txBox="1"/>
          <p:nvPr/>
        </p:nvSpPr>
        <p:spPr>
          <a:xfrm>
            <a:off x="1603248" y="3326973"/>
            <a:ext cx="6399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k=0</a:t>
            </a:r>
          </a:p>
          <a:p>
            <a:r>
              <a:rPr lang="en-US" dirty="0"/>
              <a:t>  =1</a:t>
            </a:r>
          </a:p>
          <a:p>
            <a:r>
              <a:rPr lang="en-US" dirty="0"/>
              <a:t>  =2</a:t>
            </a:r>
          </a:p>
          <a:p>
            <a:r>
              <a:rPr lang="en-US" dirty="0"/>
              <a:t>  =3</a:t>
            </a:r>
          </a:p>
          <a:p>
            <a:r>
              <a:rPr lang="en-US" dirty="0"/>
              <a:t>… …</a:t>
            </a:r>
          </a:p>
          <a:p>
            <a:r>
              <a:rPr lang="en-US" dirty="0"/>
              <a:t>  =10</a:t>
            </a:r>
          </a:p>
          <a:p>
            <a:r>
              <a:rPr lang="en-US" dirty="0"/>
              <a:t>  =11</a:t>
            </a:r>
          </a:p>
          <a:p>
            <a:r>
              <a:rPr lang="en-US" dirty="0"/>
              <a:t>  =n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BB6464-BCBE-154A-9E64-E2F3E1F0F219}"/>
              </a:ext>
            </a:extLst>
          </p:cNvPr>
          <p:cNvCxnSpPr/>
          <p:nvPr/>
        </p:nvCxnSpPr>
        <p:spPr>
          <a:xfrm flipV="1">
            <a:off x="2819400" y="2133600"/>
            <a:ext cx="2438400" cy="2162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5EB7643-F760-3A4A-8021-8760BFFA2FA4}"/>
              </a:ext>
            </a:extLst>
          </p:cNvPr>
          <p:cNvCxnSpPr>
            <a:cxnSpLocks/>
          </p:cNvCxnSpPr>
          <p:nvPr/>
        </p:nvCxnSpPr>
        <p:spPr>
          <a:xfrm flipV="1">
            <a:off x="2819400" y="3200401"/>
            <a:ext cx="2340783" cy="10837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0BB6464-BCBE-154A-9E64-E2F3E1F0F219}"/>
              </a:ext>
            </a:extLst>
          </p:cNvPr>
          <p:cNvCxnSpPr>
            <a:cxnSpLocks/>
          </p:cNvCxnSpPr>
          <p:nvPr/>
        </p:nvCxnSpPr>
        <p:spPr>
          <a:xfrm>
            <a:off x="2836083" y="4297044"/>
            <a:ext cx="2324100" cy="883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C44521-7FC6-FB4C-95FD-DBD20F938327}"/>
              </a:ext>
            </a:extLst>
          </p:cNvPr>
          <p:cNvCxnSpPr>
            <a:cxnSpLocks/>
          </p:cNvCxnSpPr>
          <p:nvPr/>
        </p:nvCxnSpPr>
        <p:spPr>
          <a:xfrm>
            <a:off x="2836083" y="4284173"/>
            <a:ext cx="2324100" cy="11849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05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E39CC-859B-F545-BE14-8D96B6539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schedule ( type , </a:t>
            </a:r>
            <a:r>
              <a:rPr lang="en-US" altLang="en-US" dirty="0" err="1"/>
              <a:t>chunksize</a:t>
            </a:r>
            <a:r>
              <a:rPr lang="en-US" altLang="en-US" dirty="0"/>
              <a:t> 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B400EC-AD0A-B243-86FF-5A9C8011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0950A-B659-4042-9C85-1E3B2E25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A8EB88-61DA-D64C-BD6D-FB8C680F900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Type can be:</a:t>
            </a:r>
          </a:p>
          <a:p>
            <a:pPr lvl="1"/>
            <a:r>
              <a:rPr lang="en-US" altLang="en-US" dirty="0">
                <a:solidFill>
                  <a:schemeClr val="accent2"/>
                </a:solidFill>
              </a:rPr>
              <a:t>static</a:t>
            </a:r>
            <a:r>
              <a:rPr lang="en-US" altLang="en-US" dirty="0"/>
              <a:t>: the iterations can be assigned to the threads before the loop is executed.</a:t>
            </a:r>
          </a:p>
          <a:p>
            <a:pPr lvl="1"/>
            <a:r>
              <a:rPr lang="en-US" altLang="en-US" dirty="0">
                <a:solidFill>
                  <a:schemeClr val="accent2"/>
                </a:solidFill>
              </a:rPr>
              <a:t>dynamic</a:t>
            </a:r>
            <a:r>
              <a:rPr lang="en-US" altLang="en-US" dirty="0"/>
              <a:t> or </a:t>
            </a:r>
            <a:r>
              <a:rPr lang="en-US" altLang="en-US" dirty="0">
                <a:solidFill>
                  <a:schemeClr val="accent2"/>
                </a:solidFill>
              </a:rPr>
              <a:t>guided</a:t>
            </a:r>
            <a:r>
              <a:rPr lang="en-US" altLang="en-US" dirty="0"/>
              <a:t>: the iterations are assigned to the threads while the loop is executing.</a:t>
            </a:r>
          </a:p>
          <a:p>
            <a:pPr lvl="1"/>
            <a:r>
              <a:rPr lang="en-US" altLang="en-US" dirty="0">
                <a:solidFill>
                  <a:schemeClr val="accent2"/>
                </a:solidFill>
              </a:rPr>
              <a:t>auto</a:t>
            </a:r>
            <a:r>
              <a:rPr lang="en-US" altLang="en-US" dirty="0"/>
              <a:t>: the compiler and/or the run-time system determine the schedule.</a:t>
            </a:r>
          </a:p>
          <a:p>
            <a:pPr lvl="1"/>
            <a:r>
              <a:rPr lang="en-US" altLang="en-US" dirty="0">
                <a:solidFill>
                  <a:schemeClr val="accent2"/>
                </a:solidFill>
              </a:rPr>
              <a:t>runtime</a:t>
            </a:r>
            <a:r>
              <a:rPr lang="en-US" altLang="en-US" dirty="0"/>
              <a:t>: the schedule is determined at run-time.</a:t>
            </a:r>
          </a:p>
          <a:p>
            <a:endParaRPr lang="en-US" altLang="en-US" dirty="0"/>
          </a:p>
          <a:p>
            <a:r>
              <a:rPr lang="en-US" altLang="en-US" dirty="0"/>
              <a:t>The </a:t>
            </a:r>
            <a:r>
              <a:rPr lang="en-US" altLang="en-US" dirty="0" err="1"/>
              <a:t>chunksize</a:t>
            </a:r>
            <a:r>
              <a:rPr lang="en-US" altLang="en-US" dirty="0"/>
              <a:t> is a positive integer.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48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B4AF-8403-E94C-9545-4FA804CC0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Schedule Clause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C25AB3-E73D-EA43-BCB2-12214E76C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303F5-706A-B346-BA6D-35BE685FE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4EFDAD-D889-4844-9E7B-61237B5C6D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dirty="0"/>
              <a:t>Default schedule: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Cyclic schedule: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567A467-D4FD-004D-964F-236D7B693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844675"/>
            <a:ext cx="833278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9F874F94-EB28-F74E-BB01-E098689C0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" y="4537710"/>
            <a:ext cx="8313737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09099EB-C840-FF43-9847-74352319CAC2}"/>
                  </a:ext>
                </a:extLst>
              </p14:cNvPr>
              <p14:cNvContentPartPr/>
              <p14:nvPr/>
            </p14:nvContentPartPr>
            <p14:xfrm>
              <a:off x="4193496" y="5300568"/>
              <a:ext cx="2589480" cy="20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09099EB-C840-FF43-9847-74352319CA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9856" y="5192928"/>
                <a:ext cx="2697120" cy="23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7832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06D3B-17CA-8947-A7D9-33D6369E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Static Schedule Type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86CC8-37BE-4442-9885-56CB18E6B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1A0A8-AD96-AB43-9400-B81863CC0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16F15D-7BD7-454E-9EAA-7F45EFA867C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>
            <a:normAutofit fontScale="92500"/>
          </a:bodyPr>
          <a:lstStyle/>
          <a:p>
            <a:r>
              <a:rPr lang="en-US" dirty="0"/>
              <a:t>twelve iterations, 0, 1, . . . , 11, and three threads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852AC5-8C16-2343-9C24-E7ACBF82F0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98"/>
          <a:stretch/>
        </p:blipFill>
        <p:spPr bwMode="auto">
          <a:xfrm>
            <a:off x="762000" y="2593976"/>
            <a:ext cx="3248025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911D835-71F6-B141-B5BF-FED51C89A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660775"/>
            <a:ext cx="327660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3645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06D3B-17CA-8947-A7D9-33D6369E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Static Schedule Type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86CC8-37BE-4442-9885-56CB18E6B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1A0A8-AD96-AB43-9400-B81863CC0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16F15D-7BD7-454E-9EAA-7F45EFA867C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>
            <a:normAutofit fontScale="92500"/>
          </a:bodyPr>
          <a:lstStyle/>
          <a:p>
            <a:r>
              <a:rPr lang="en-US" dirty="0"/>
              <a:t>twelve iterations, 0, 1, . . . , 11, and three threads</a:t>
            </a:r>
          </a:p>
          <a:p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E20845A-FC85-5741-9C97-20C3A0720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687638"/>
            <a:ext cx="32575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4A0CF12C-7B32-8A49-AEE9-965BB1996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3505200"/>
            <a:ext cx="33147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9644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06D3B-17CA-8947-A7D9-33D6369E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Static Schedule Type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86CC8-37BE-4442-9885-56CB18E6B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1A0A8-AD96-AB43-9400-B81863CC0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16F15D-7BD7-454E-9EAA-7F45EFA867C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>
            <a:normAutofit fontScale="92500"/>
          </a:bodyPr>
          <a:lstStyle/>
          <a:p>
            <a:r>
              <a:rPr lang="en-US" dirty="0"/>
              <a:t>twelve iterations, 0, 1, . . . , 11, and three threads</a:t>
            </a:r>
          </a:p>
          <a:p>
            <a:endParaRPr lang="en-US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FA08FAA5-07E8-0748-B6F7-01AE957F7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2697163"/>
            <a:ext cx="32289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1DB58D0F-6745-2046-A770-020B197C5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581400"/>
            <a:ext cx="33813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5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18676-193D-5447-9111-343B2A09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Dynamic Schedule Type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B1587-B459-E44F-B36F-B62304BC1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569A1-F13B-BB45-860A-10A63FE1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DF9FDF-D946-3D49-832E-6CA53A8E241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800" dirty="0"/>
              <a:t>The iterations are also broken up into chunks of </a:t>
            </a:r>
            <a:r>
              <a:rPr lang="en-US" altLang="en-US" sz="2800" dirty="0" err="1">
                <a:solidFill>
                  <a:srgbClr val="C00000"/>
                </a:solidFill>
              </a:rPr>
              <a:t>chunksize</a:t>
            </a:r>
            <a:r>
              <a:rPr lang="en-US" altLang="en-US" sz="2800" dirty="0"/>
              <a:t> consecutive iterations. </a:t>
            </a:r>
          </a:p>
          <a:p>
            <a:endParaRPr lang="en-US" altLang="en-US" sz="2800" dirty="0"/>
          </a:p>
          <a:p>
            <a:r>
              <a:rPr lang="en-US" altLang="en-US" sz="2800" dirty="0"/>
              <a:t>Each thread executes a chunk, and when a thread finishes a chunk, it requests another one from the run-time system. </a:t>
            </a:r>
          </a:p>
          <a:p>
            <a:endParaRPr lang="en-US" altLang="en-US" sz="2800" dirty="0"/>
          </a:p>
          <a:p>
            <a:r>
              <a:rPr lang="en-US" altLang="en-US" sz="2800" dirty="0"/>
              <a:t>This continues until all the iterations are completed. </a:t>
            </a:r>
          </a:p>
          <a:p>
            <a:endParaRPr lang="en-US" altLang="en-US" sz="2800" dirty="0"/>
          </a:p>
          <a:p>
            <a:r>
              <a:rPr lang="en-US" altLang="en-US" sz="2800" dirty="0"/>
              <a:t>The allocation results are unpredictable.</a:t>
            </a:r>
          </a:p>
        </p:txBody>
      </p:sp>
    </p:spTree>
    <p:extLst>
      <p:ext uri="{BB962C8B-B14F-4D97-AF65-F5344CB8AC3E}">
        <p14:creationId xmlns:p14="http://schemas.microsoft.com/office/powerpoint/2010/main" val="2581374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FE68-8F0A-744A-B386-80A65D2B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Scope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532BF5-9AF7-4D4D-9B6C-8F59A4E7F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0D44B-0BA1-5E49-84BE-6264DE4C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25B245-1B02-9345-B19B-168888D8FA3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dirty="0"/>
              <a:t>In OpenMP, the scope of a variable refers to the set of threads that can </a:t>
            </a:r>
            <a:r>
              <a:rPr lang="en-US" altLang="en-US" b="1" i="1" dirty="0">
                <a:solidFill>
                  <a:schemeClr val="accent2"/>
                </a:solidFill>
              </a:rPr>
              <a:t>access</a:t>
            </a:r>
            <a:r>
              <a:rPr lang="en-US" altLang="en-US" dirty="0"/>
              <a:t> the variable </a:t>
            </a:r>
            <a:r>
              <a:rPr lang="en-US" altLang="en-US" b="1" i="1" dirty="0">
                <a:solidFill>
                  <a:schemeClr val="accent2"/>
                </a:solidFill>
              </a:rPr>
              <a:t>in a parallel block</a:t>
            </a:r>
            <a:r>
              <a:rPr lang="en-US" altLang="en-US" dirty="0"/>
              <a:t>.</a:t>
            </a:r>
          </a:p>
          <a:p>
            <a:endParaRPr lang="en-US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2A3ADC7C-4FF2-324A-9268-D080F322E5D0}"/>
              </a:ext>
            </a:extLst>
          </p:cNvPr>
          <p:cNvSpPr txBox="1">
            <a:spLocks/>
          </p:cNvSpPr>
          <p:nvPr/>
        </p:nvSpPr>
        <p:spPr>
          <a:xfrm>
            <a:off x="5410200" y="6356350"/>
            <a:ext cx="3279648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ct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713728D-192C-E041-88EE-9134B26B8FCC}"/>
              </a:ext>
            </a:extLst>
          </p:cNvPr>
          <p:cNvSpPr txBox="1">
            <a:spLocks/>
          </p:cNvSpPr>
          <p:nvPr/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ct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Computer Science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AAD88AA-27A5-D34B-A433-E286B6E0F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65" y="3489474"/>
            <a:ext cx="8243887" cy="325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2078272-FBF4-E54B-A123-105A91F613F4}"/>
                  </a:ext>
                </a:extLst>
              </p14:cNvPr>
              <p14:cNvContentPartPr/>
              <p14:nvPr/>
            </p14:nvContentPartPr>
            <p14:xfrm>
              <a:off x="1629665" y="4305274"/>
              <a:ext cx="1740240" cy="3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2078272-FBF4-E54B-A123-105A91F613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5665" y="4207092"/>
                <a:ext cx="1847880" cy="199636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3D3727B-C416-B743-B78A-6FA8E07A89DE}"/>
              </a:ext>
            </a:extLst>
          </p:cNvPr>
          <p:cNvSpPr/>
          <p:nvPr/>
        </p:nvSpPr>
        <p:spPr>
          <a:xfrm>
            <a:off x="287465" y="3911649"/>
            <a:ext cx="8305800" cy="7620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2919D22-9A5E-834B-BA35-89815B919C2C}"/>
              </a:ext>
            </a:extLst>
          </p:cNvPr>
          <p:cNvSpPr/>
          <p:nvPr/>
        </p:nvSpPr>
        <p:spPr>
          <a:xfrm>
            <a:off x="249365" y="4795143"/>
            <a:ext cx="228600" cy="1859706"/>
          </a:xfrm>
          <a:prstGeom prst="leftBrace">
            <a:avLst>
              <a:gd name="adj1" fmla="val 89965"/>
              <a:gd name="adj2" fmla="val 5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01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25944-7A12-2841-A0C2-527BCD14C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Dynamic Schedule Type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C630C2-C736-EC40-94BF-8A230F0EB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A4A9D-B86D-FA42-A4BF-0010328E4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2B2C6E3-DD45-0240-B184-E57FEEE2959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>
            <a:normAutofit fontScale="92500"/>
          </a:bodyPr>
          <a:lstStyle/>
          <a:p>
            <a:r>
              <a:rPr lang="en-US" dirty="0"/>
              <a:t>twelve iterations, 0, 1, . . . , 11, and three threads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5CEC22-3400-3A40-BE19-7E8A4A3A88BD}"/>
              </a:ext>
            </a:extLst>
          </p:cNvPr>
          <p:cNvGrpSpPr/>
          <p:nvPr/>
        </p:nvGrpSpPr>
        <p:grpSpPr>
          <a:xfrm>
            <a:off x="2438400" y="3371336"/>
            <a:ext cx="3661944" cy="1543050"/>
            <a:chOff x="2438400" y="3371336"/>
            <a:chExt cx="3661944" cy="154305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667E32E0-EA43-DE45-B767-89CA7E22F2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371336"/>
              <a:ext cx="3381375" cy="1543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A9B30AD5-5E73-9641-81E4-DD14A12C77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33" t="35185" r="10185" b="35185"/>
            <a:stretch/>
          </p:blipFill>
          <p:spPr bwMode="auto">
            <a:xfrm>
              <a:off x="5414544" y="3409436"/>
              <a:ext cx="685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E75EABC-6FB3-6948-8F18-CC61E5C64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6475" y="3904736"/>
              <a:ext cx="635000" cy="435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2796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76DE64-0A16-BF47-A944-53B22EAA81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Approximate the value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76DE64-0A16-BF47-A944-53B22EAA81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23" b="-26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90798-AA45-584A-BB6F-EE5704F9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F226C-9024-F843-B34E-87562FAA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BEE75C-4246-5147-B95D-99D95CF70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76400"/>
            <a:ext cx="3915049" cy="419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4457C5-EA5E-E943-BC7B-860C40A9C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542" y="2213610"/>
            <a:ext cx="4929188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59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76DE64-0A16-BF47-A944-53B22EAA81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76200"/>
                <a:ext cx="4953000" cy="9906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Approximate the value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76DE64-0A16-BF47-A944-53B22EAA81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76200"/>
                <a:ext cx="4953000" cy="990600"/>
              </a:xfrm>
              <a:blipFill>
                <a:blip r:embed="rId2"/>
                <a:stretch>
                  <a:fillRect l="-3846" t="-26582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90798-AA45-584A-BB6F-EE5704F9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F226C-9024-F843-B34E-87562FAA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39924-EE19-584E-90AE-B30627278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1273810"/>
            <a:ext cx="8483600" cy="544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BF1A9D-B343-2E4F-AAC9-7672F8C1A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-17007"/>
            <a:ext cx="3711146" cy="28764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A4F75B-5F87-7042-846D-5FAB371D7BA8}"/>
              </a:ext>
            </a:extLst>
          </p:cNvPr>
          <p:cNvSpPr/>
          <p:nvPr/>
        </p:nvSpPr>
        <p:spPr>
          <a:xfrm>
            <a:off x="4876800" y="3674794"/>
            <a:ext cx="3711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https://github.com/kevinsuo/CS7172/blob/master/pi-non-openmp.c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893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76DE64-0A16-BF47-A944-53B22EAA81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76200"/>
                <a:ext cx="8232648" cy="9906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Approximate the value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76DE64-0A16-BF47-A944-53B22EAA81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76200"/>
                <a:ext cx="8232648" cy="990600"/>
              </a:xfrm>
              <a:blipFill>
                <a:blip r:embed="rId2"/>
                <a:stretch>
                  <a:fillRect l="-2623" b="-26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90798-AA45-584A-BB6F-EE5704F9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F226C-9024-F843-B34E-87562FAA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AC16E0-3DC5-A14B-889F-7FB7422F6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178021"/>
            <a:ext cx="6086707" cy="56037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22B627-6E42-0346-A121-AF4B3DA5267F}"/>
              </a:ext>
            </a:extLst>
          </p:cNvPr>
          <p:cNvSpPr/>
          <p:nvPr/>
        </p:nvSpPr>
        <p:spPr>
          <a:xfrm>
            <a:off x="6324600" y="1371600"/>
            <a:ext cx="2590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https://github.com/kevinsuo/CS7172/blob/master/pi-openmp.c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259E74-DAC7-1F43-9FFF-798951D4E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659" y="2628562"/>
            <a:ext cx="3535309" cy="277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08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9CF7-FFE6-084B-9712-BF6E106B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45820-7990-034B-A517-0355C454E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93DD0-8E73-2E46-933F-406AAE065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Computer Science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073A68-360C-C34E-AC6F-D6C9AE6FFD9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Expected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4372F-7F3E-8C45-A168-612FA6146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79" y="2362200"/>
            <a:ext cx="7861300" cy="3441700"/>
          </a:xfrm>
          <a:prstGeom prst="rect">
            <a:avLst/>
          </a:prstGeom>
        </p:spPr>
      </p:pic>
      <p:cxnSp>
        <p:nvCxnSpPr>
          <p:cNvPr id="7" name="Straight Arrow Connector 16">
            <a:extLst>
              <a:ext uri="{FF2B5EF4-FFF2-40B4-BE49-F238E27FC236}">
                <a16:creationId xmlns:a16="http://schemas.microsoft.com/office/drawing/2014/main" id="{6DDFCEBC-97CA-A647-A298-EB43CDACA8F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939275" y="2069564"/>
            <a:ext cx="870725" cy="713324"/>
          </a:xfrm>
          <a:prstGeom prst="straightConnector1">
            <a:avLst/>
          </a:prstGeom>
          <a:noFill/>
          <a:ln w="38100" algn="ctr">
            <a:solidFill>
              <a:schemeClr val="tx2">
                <a:lumMod val="60000"/>
                <a:lumOff val="4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8D40562-DC0D-1743-B553-575D17284CBF}"/>
              </a:ext>
            </a:extLst>
          </p:cNvPr>
          <p:cNvSpPr txBox="1"/>
          <p:nvPr/>
        </p:nvSpPr>
        <p:spPr>
          <a:xfrm>
            <a:off x="3568700" y="1731010"/>
            <a:ext cx="127842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600" dirty="0">
                <a:solidFill>
                  <a:srgbClr val="0066FF"/>
                </a:solidFill>
                <a:latin typeface="+mn-lt"/>
              </a:rPr>
              <a:t>Single thread</a:t>
            </a:r>
          </a:p>
        </p:txBody>
      </p:sp>
      <p:cxnSp>
        <p:nvCxnSpPr>
          <p:cNvPr id="9" name="Straight Arrow Connector 16">
            <a:extLst>
              <a:ext uri="{FF2B5EF4-FFF2-40B4-BE49-F238E27FC236}">
                <a16:creationId xmlns:a16="http://schemas.microsoft.com/office/drawing/2014/main" id="{18634E7D-9CF3-9347-8ACD-FB64D19F815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924803" y="1961356"/>
            <a:ext cx="2332997" cy="1792288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DAE93BD-0E6C-E240-A995-3487A7186217}"/>
              </a:ext>
            </a:extLst>
          </p:cNvPr>
          <p:cNvSpPr txBox="1"/>
          <p:nvPr/>
        </p:nvSpPr>
        <p:spPr>
          <a:xfrm>
            <a:off x="5029200" y="1561733"/>
            <a:ext cx="14269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600" dirty="0">
                <a:solidFill>
                  <a:srgbClr val="FF0000"/>
                </a:solidFill>
                <a:latin typeface="+mn-lt"/>
              </a:rPr>
              <a:t>Using OpenMP</a:t>
            </a:r>
          </a:p>
        </p:txBody>
      </p:sp>
      <p:cxnSp>
        <p:nvCxnSpPr>
          <p:cNvPr id="12" name="Straight Arrow Connector 16">
            <a:extLst>
              <a:ext uri="{FF2B5EF4-FFF2-40B4-BE49-F238E27FC236}">
                <a16:creationId xmlns:a16="http://schemas.microsoft.com/office/drawing/2014/main" id="{409E3DAD-ED2D-2B47-A4D4-2791CF2B820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939276" y="1761966"/>
            <a:ext cx="4572165" cy="3506049"/>
          </a:xfrm>
          <a:prstGeom prst="straightConnector1">
            <a:avLst/>
          </a:prstGeom>
          <a:noFill/>
          <a:ln w="38100" algn="ctr">
            <a:solidFill>
              <a:schemeClr val="accent6">
                <a:lumMod val="75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DDDE7E5-41D9-8446-9F21-B2E97E9D77BB}"/>
              </a:ext>
            </a:extLst>
          </p:cNvPr>
          <p:cNvSpPr txBox="1"/>
          <p:nvPr/>
        </p:nvSpPr>
        <p:spPr>
          <a:xfrm>
            <a:off x="6607787" y="1385410"/>
            <a:ext cx="206498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Using OpenMP + block</a:t>
            </a:r>
          </a:p>
        </p:txBody>
      </p:sp>
    </p:spTree>
    <p:extLst>
      <p:ext uri="{BB962C8B-B14F-4D97-AF65-F5344CB8AC3E}">
        <p14:creationId xmlns:p14="http://schemas.microsoft.com/office/powerpoint/2010/main" val="24018422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An example of parallel and distributed computation: Matrix multiplication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C8572-4BC2-EF41-BBF2-123367C0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5" y="1524000"/>
            <a:ext cx="7868130" cy="44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70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9CD62-66DB-6C4A-B954-5E5FE39F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524000"/>
            <a:ext cx="8775700" cy="4127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27B598-8418-3F46-9B75-7A08CC2E541C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813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5506F-DD12-3441-BE5B-9E2C7003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9838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E00C47-60A4-0E46-B097-5E7E048168E8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7520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DA275-62F4-C34A-8610-9C51B053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295400"/>
            <a:ext cx="83566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6C886-D611-DC42-BBEE-44847901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095" y="4109545"/>
            <a:ext cx="2869809" cy="274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0309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https://github.com/kevinsuo/CS7172/blob/master/matrix.c</a:t>
            </a: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BB7D773-45F6-924B-AA6D-F4B22296776A}"/>
              </a:ext>
            </a:extLst>
          </p:cNvPr>
          <p:cNvGraphicFramePr/>
          <p:nvPr/>
        </p:nvGraphicFramePr>
        <p:xfrm>
          <a:off x="152400" y="1767632"/>
          <a:ext cx="48768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E9D25A9-6AEA-9740-B6C3-1BEEDA32B41F}"/>
              </a:ext>
            </a:extLst>
          </p:cNvPr>
          <p:cNvSpPr/>
          <p:nvPr/>
        </p:nvSpPr>
        <p:spPr>
          <a:xfrm>
            <a:off x="4572000" y="1498629"/>
            <a:ext cx="1981200" cy="838200"/>
          </a:xfrm>
          <a:prstGeom prst="wedgeRoundRectCallout">
            <a:avLst>
              <a:gd name="adj1" fmla="val -59579"/>
              <a:gd name="adj2" fmla="val 10425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to run it faster?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17F0E-418E-2A48-91C5-B3443AA11452}"/>
              </a:ext>
            </a:extLst>
          </p:cNvPr>
          <p:cNvSpPr txBox="1"/>
          <p:nvPr/>
        </p:nvSpPr>
        <p:spPr>
          <a:xfrm>
            <a:off x="5141066" y="3199467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in parallel </a:t>
            </a:r>
          </a:p>
        </p:txBody>
      </p:sp>
    </p:spTree>
    <p:extLst>
      <p:ext uri="{BB962C8B-B14F-4D97-AF65-F5344CB8AC3E}">
        <p14:creationId xmlns:p14="http://schemas.microsoft.com/office/powerpoint/2010/main" val="15281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01E1B-8866-B744-93D7-D42A2A94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default clause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4AE0C3-9DCE-D940-9017-16505E145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1F154-A2AF-A048-8EF7-C46C58C9F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996CAD-1FDF-FD4A-B859-2B2DFE7825F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Let the programmer specify the scope of each variable in a block.</a:t>
            </a:r>
          </a:p>
          <a:p>
            <a:pPr>
              <a:buFont typeface="Wingdings" pitchFamily="2" charset="2"/>
              <a:buNone/>
            </a:pP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With this clause the compiler will </a:t>
            </a:r>
            <a:r>
              <a:rPr lang="en-US" altLang="en-US" u="sng" dirty="0"/>
              <a:t>require that we specify the scope</a:t>
            </a:r>
            <a:r>
              <a:rPr lang="en-US" altLang="en-US" dirty="0"/>
              <a:t> of each variable we use in the block and that has been declared outside the block.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15F64AC-545B-2949-AB4D-C35EAD188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743200"/>
            <a:ext cx="27241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8883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2100-25E0-4B4F-A3B7-A3906DF1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it faster?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CB9CF-F0AB-CA40-8CC1-96AFDCF88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3A6-FE65-5B4F-8919-0919E3B2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0957B-7E27-6149-91CA-065B4D525E66}"/>
              </a:ext>
            </a:extLst>
          </p:cNvPr>
          <p:cNvSpPr txBox="1"/>
          <p:nvPr/>
        </p:nvSpPr>
        <p:spPr>
          <a:xfrm>
            <a:off x="321682" y="2926745"/>
            <a:ext cx="38475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Reduce unnecessary steps</a:t>
            </a:r>
          </a:p>
          <a:p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2. Accelerate in parallel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77286-F03F-D643-B2BB-C38E39F99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42" b="43281"/>
          <a:stretch/>
        </p:blipFill>
        <p:spPr>
          <a:xfrm>
            <a:off x="4199238" y="4038600"/>
            <a:ext cx="462308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A75480-D1FC-FE4C-8641-261C1D68E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35"/>
          <a:stretch/>
        </p:blipFill>
        <p:spPr>
          <a:xfrm>
            <a:off x="4199238" y="1625316"/>
            <a:ext cx="4614842" cy="14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733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534400" cy="990600"/>
          </a:xfrm>
        </p:spPr>
        <p:txBody>
          <a:bodyPr>
            <a:noAutofit/>
          </a:bodyPr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6A32A-21DE-CC4F-B5D0-FD6B4975C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55" y="1353207"/>
            <a:ext cx="78613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2018C8-BF48-BB4B-83FF-6E8996081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4241377"/>
            <a:ext cx="3822700" cy="246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D41B5A-8B2C-5342-B3A0-4FA5563E70EA}"/>
              </a:ext>
            </a:extLst>
          </p:cNvPr>
          <p:cNvSpPr/>
          <p:nvPr/>
        </p:nvSpPr>
        <p:spPr>
          <a:xfrm>
            <a:off x="5099707" y="5150111"/>
            <a:ext cx="3279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https://github.com/kevinsuo/CS7172/blob/master/matrix-opt.c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905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BA00-4FC2-7540-A8CB-60BE8E9B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95D73-4D0D-4F4D-A833-9128BCD15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FD84C-4425-2641-A5F9-8266C519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89281-5C60-4040-B364-DDA32D416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211580"/>
            <a:ext cx="2869809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DC63A0-8106-3A42-B3DF-7CA32E92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099560"/>
            <a:ext cx="3406932" cy="2195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042DA7-BBC6-5545-A852-0377D1027783}"/>
              </a:ext>
            </a:extLst>
          </p:cNvPr>
          <p:cNvSpPr txBox="1"/>
          <p:nvPr/>
        </p:nvSpPr>
        <p:spPr>
          <a:xfrm>
            <a:off x="1603248" y="519747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N=2000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E55EA-1946-4042-A3BC-4C5E41F9C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12" y="2600960"/>
            <a:ext cx="4636939" cy="219583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3A7B29E-D3E3-9D40-9A73-2BB84A92D12D}"/>
              </a:ext>
            </a:extLst>
          </p:cNvPr>
          <p:cNvSpPr/>
          <p:nvPr/>
        </p:nvSpPr>
        <p:spPr>
          <a:xfrm>
            <a:off x="3200400" y="5179483"/>
            <a:ext cx="1532571" cy="567293"/>
          </a:xfrm>
          <a:prstGeom prst="wedgeRoundRectCallout">
            <a:avLst>
              <a:gd name="adj1" fmla="val -49962"/>
              <a:gd name="adj2" fmla="val -10092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3.7x</a:t>
            </a:r>
          </a:p>
        </p:txBody>
      </p:sp>
    </p:spTree>
    <p:extLst>
      <p:ext uri="{BB962C8B-B14F-4D97-AF65-F5344CB8AC3E}">
        <p14:creationId xmlns:p14="http://schemas.microsoft.com/office/powerpoint/2010/main" val="21365718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53AB-D352-5644-8EFD-E1D10FF6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62B764-58DB-494D-8F47-25488B9B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272F3-103F-A445-9D54-8C31768A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96A203-BB3C-FA48-B81F-369B8795B44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800600" cy="4937760"/>
          </a:xfrm>
        </p:spPr>
        <p:txBody>
          <a:bodyPr/>
          <a:lstStyle/>
          <a:p>
            <a:r>
              <a:rPr lang="en-US" dirty="0"/>
              <a:t>Temporal locality</a:t>
            </a:r>
          </a:p>
          <a:p>
            <a:pPr lvl="1"/>
            <a:r>
              <a:rPr lang="en-US" dirty="0"/>
              <a:t>Every inner loop reuse the value of A[</a:t>
            </a:r>
            <a:r>
              <a:rPr lang="en-US" dirty="0" err="1"/>
              <a:t>i</a:t>
            </a:r>
            <a:r>
              <a:rPr lang="en-US" dirty="0"/>
              <a:t>, k]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Spatial locality</a:t>
            </a:r>
          </a:p>
          <a:p>
            <a:pPr lvl="1"/>
            <a:r>
              <a:rPr lang="en-US" dirty="0"/>
              <a:t>Divide the large matrix into smaller ones and put it inside the cache during calculation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5E355-C497-5E42-8F22-0DD75BE5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444" y="1219200"/>
            <a:ext cx="3406932" cy="2195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D0E8E-4B26-4645-BDED-558DC5223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452" y="3661410"/>
            <a:ext cx="3300348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462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85A38-D45C-7846-AA1C-29E4B7E23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535"/>
            <a:ext cx="9144000" cy="491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90BF74-7D03-044F-A792-925B07DD0C0C}"/>
              </a:ext>
            </a:extLst>
          </p:cNvPr>
          <p:cNvSpPr/>
          <p:nvPr/>
        </p:nvSpPr>
        <p:spPr>
          <a:xfrm>
            <a:off x="5638800" y="1447800"/>
            <a:ext cx="33528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https://github.com/kevinsuo/CS7172/blob/master/matrix-opt2.c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8232B-F69E-B240-882D-F188532F3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456045"/>
            <a:ext cx="2792476" cy="240014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C1B468E-6E16-DF42-80A0-6BF4A682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</p:spTree>
    <p:extLst>
      <p:ext uri="{BB962C8B-B14F-4D97-AF65-F5344CB8AC3E}">
        <p14:creationId xmlns:p14="http://schemas.microsoft.com/office/powerpoint/2010/main" val="3627898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D4BF-5177-AD46-BEEA-7F4531B1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B9CCB-AB05-C143-AE06-C9787A9D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8" y="1524000"/>
            <a:ext cx="6786006" cy="3970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D6F7A-A5E4-9E48-A254-A24DB3DFB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4772025"/>
            <a:ext cx="3124200" cy="16427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D0A3457-F7A1-D04C-B05E-3E774E1E6134}"/>
              </a:ext>
            </a:extLst>
          </p:cNvPr>
          <p:cNvSpPr/>
          <p:nvPr/>
        </p:nvSpPr>
        <p:spPr>
          <a:xfrm>
            <a:off x="2438400" y="4572000"/>
            <a:ext cx="2438400" cy="92244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253CE2C2-B82A-2640-BCA2-82E92CBFC226}"/>
              </a:ext>
            </a:extLst>
          </p:cNvPr>
          <p:cNvSpPr/>
          <p:nvPr/>
        </p:nvSpPr>
        <p:spPr>
          <a:xfrm>
            <a:off x="4724400" y="4190999"/>
            <a:ext cx="1676400" cy="542925"/>
          </a:xfrm>
          <a:prstGeom prst="curvedDownArrow">
            <a:avLst>
              <a:gd name="adj1" fmla="val 14939"/>
              <a:gd name="adj2" fmla="val 59951"/>
              <a:gd name="adj3" fmla="val 2430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060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55E02-0F79-5144-895C-60B42209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ECA44-BC13-2148-BF61-E2F87CF8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31F97-DE9B-1642-AF35-4C23FE3D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58B73-BB6A-E94A-8ACD-88E0E74A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514600"/>
            <a:ext cx="4660900" cy="2082800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8435076-DDD2-7448-BC02-9379B073E05B}"/>
              </a:ext>
            </a:extLst>
          </p:cNvPr>
          <p:cNvGraphicFramePr/>
          <p:nvPr/>
        </p:nvGraphicFramePr>
        <p:xfrm>
          <a:off x="152400" y="1767632"/>
          <a:ext cx="38862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863635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C31E6-BE49-274B-ADE2-A95444AF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197100"/>
            <a:ext cx="7302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406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E784-9E39-0341-ADC8-2CA81D57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22375"/>
            <a:ext cx="6172200" cy="497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CE13F-A1BB-C346-B27E-91E085FA092E}"/>
              </a:ext>
            </a:extLst>
          </p:cNvPr>
          <p:cNvSpPr txBox="1"/>
          <p:nvPr/>
        </p:nvSpPr>
        <p:spPr>
          <a:xfrm>
            <a:off x="622173" y="1752600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1: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5B309-D46F-0D4F-88B3-8A58BCF611D9}"/>
              </a:ext>
            </a:extLst>
          </p:cNvPr>
          <p:cNvSpPr txBox="1"/>
          <p:nvPr/>
        </p:nvSpPr>
        <p:spPr>
          <a:xfrm>
            <a:off x="622173" y="3526909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2:</a:t>
            </a:r>
          </a:p>
        </p:txBody>
      </p:sp>
    </p:spTree>
    <p:extLst>
      <p:ext uri="{BB962C8B-B14F-4D97-AF65-F5344CB8AC3E}">
        <p14:creationId xmlns:p14="http://schemas.microsoft.com/office/powerpoint/2010/main" val="15547652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5F000-EAE9-EE49-ACF0-22C02F87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7930850" cy="373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AA58BE-D9CF-D744-9823-B70C631DAD80}"/>
              </a:ext>
            </a:extLst>
          </p:cNvPr>
          <p:cNvSpPr/>
          <p:nvPr/>
        </p:nvSpPr>
        <p:spPr>
          <a:xfrm>
            <a:off x="612648" y="57912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https://www.cse.unr.edu/~fredh/class/415/Nolan/matrix_multiplication/writeup.pdf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0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8E4C9-D83E-5448-B210-BC4D89E7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default clause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1EF61-45E5-184E-ADEC-BFF8FD159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12881-8505-0142-AB23-6A297738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23BFC00-2219-6F49-B96D-527AD4BEF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44825"/>
            <a:ext cx="8243887" cy="325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F934D18-766C-764B-B83B-C073C4E308EA}"/>
                  </a:ext>
                </a:extLst>
              </p14:cNvPr>
              <p14:cNvContentPartPr/>
              <p14:nvPr/>
            </p14:nvContentPartPr>
            <p14:xfrm>
              <a:off x="1723200" y="3060625"/>
              <a:ext cx="1740240" cy="3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F934D18-766C-764B-B83B-C073C4E308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9200" y="2952625"/>
                <a:ext cx="1847880" cy="21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71262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3A72-E726-2140-BAB9-55FD23435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F2D01F-C38F-D640-A5A6-ABDEF7A0C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4D238-8536-0443-BC3D-97A11B80E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8B12C5F-7C25-724C-B18C-ADCEDB222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18" y="1890522"/>
            <a:ext cx="8513763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006E3DE7-CE7D-F44E-8694-0232994E9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57" y="1287971"/>
            <a:ext cx="38004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BA509479-3870-E442-89BD-B914F10C6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318" y="4627372"/>
            <a:ext cx="39814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43172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3A72-E726-2140-BAB9-55FD23435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F2D01F-C38F-D640-A5A6-ABDEF7A0C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4D238-8536-0443-BC3D-97A11B80E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3FCDFBB-5A81-A54D-AA89-69E82BF0A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49" y="1295400"/>
            <a:ext cx="8085138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B6DD61C1-0A12-0F47-8CD2-CCD9411E1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4" y="4150360"/>
            <a:ext cx="6637337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B2B207-4F57-C642-B0FA-1739D6E3B200}"/>
              </a:ext>
            </a:extLst>
          </p:cNvPr>
          <p:cNvSpPr txBox="1"/>
          <p:nvPr/>
        </p:nvSpPr>
        <p:spPr>
          <a:xfrm>
            <a:off x="5455983" y="2767204"/>
            <a:ext cx="3236913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C00000"/>
                </a:solidFill>
                <a:latin typeface="+mn-lt"/>
              </a:rPr>
              <a:t>Run-times and efficiencies </a:t>
            </a:r>
            <a:br>
              <a:rPr lang="en-US" sz="1800" dirty="0">
                <a:solidFill>
                  <a:srgbClr val="C00000"/>
                </a:solidFill>
                <a:latin typeface="+mn-lt"/>
              </a:rPr>
            </a:br>
            <a:r>
              <a:rPr lang="en-US" sz="1800" dirty="0">
                <a:solidFill>
                  <a:srgbClr val="C00000"/>
                </a:solidFill>
                <a:latin typeface="+mn-lt"/>
              </a:rPr>
              <a:t>of matrix-vector multiplication </a:t>
            </a:r>
            <a:br>
              <a:rPr lang="en-US" sz="1800" dirty="0">
                <a:solidFill>
                  <a:srgbClr val="C00000"/>
                </a:solidFill>
                <a:latin typeface="+mn-lt"/>
              </a:rPr>
            </a:br>
            <a:r>
              <a:rPr lang="en-US" sz="1800" dirty="0">
                <a:solidFill>
                  <a:srgbClr val="C00000"/>
                </a:solidFill>
                <a:latin typeface="+mn-lt"/>
              </a:rPr>
              <a:t>(times are in seconds)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5E5AB0D-2DDF-5446-81A5-5196C8B14155}"/>
                  </a:ext>
                </a:extLst>
              </p14:cNvPr>
              <p14:cNvContentPartPr/>
              <p14:nvPr/>
            </p14:nvContentPartPr>
            <p14:xfrm>
              <a:off x="570824" y="1416221"/>
              <a:ext cx="7962120" cy="88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5E5AB0D-2DDF-5446-81A5-5196C8B141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824" y="1308581"/>
                <a:ext cx="806976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1539EDD-AE7A-BE43-AE86-251059F88FA0}"/>
                  </a:ext>
                </a:extLst>
              </p14:cNvPr>
              <p14:cNvContentPartPr/>
              <p14:nvPr/>
            </p14:nvContentPartPr>
            <p14:xfrm>
              <a:off x="1478024" y="1766861"/>
              <a:ext cx="7003440" cy="54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1539EDD-AE7A-BE43-AE86-251059F88F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4024" y="1659221"/>
                <a:ext cx="7111080" cy="26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9376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E5E60-512F-1342-9F2A-CD1BD56F7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CEB5AA-79CB-6A4B-833A-59F5C1A83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588C9-0341-9944-8C05-B21731269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D37A22-013A-C045-9942-EDD0987474E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Scope of variable</a:t>
            </a:r>
          </a:p>
          <a:p>
            <a:endParaRPr lang="en-US" dirty="0"/>
          </a:p>
          <a:p>
            <a:r>
              <a:rPr lang="en-US" dirty="0"/>
              <a:t>Reduce</a:t>
            </a:r>
          </a:p>
          <a:p>
            <a:endParaRPr lang="en-US" dirty="0"/>
          </a:p>
          <a:p>
            <a:r>
              <a:rPr lang="en-US" dirty="0"/>
              <a:t>Data and loop dependency</a:t>
            </a:r>
          </a:p>
          <a:p>
            <a:endParaRPr lang="en-US" dirty="0"/>
          </a:p>
          <a:p>
            <a:r>
              <a:rPr lang="en-US" dirty="0"/>
              <a:t>Schedule</a:t>
            </a:r>
          </a:p>
          <a:p>
            <a:endParaRPr lang="en-US" dirty="0"/>
          </a:p>
          <a:p>
            <a:r>
              <a:rPr lang="en-US" dirty="0"/>
              <a:t>Examples </a:t>
            </a:r>
            <a:r>
              <a:rPr lang="en-US"/>
              <a:t>of OpenMP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791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FFF330-8961-3A4C-8764-E344288B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Overview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4A1F22-4B9F-244B-B04A-1C9FD7D0811E}"/>
              </a:ext>
            </a:extLst>
          </p:cNvPr>
          <p:cNvSpPr/>
          <p:nvPr/>
        </p:nvSpPr>
        <p:spPr>
          <a:xfrm>
            <a:off x="381000" y="1961606"/>
            <a:ext cx="8153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Distributed Computation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B61F9E8-8484-0547-868E-BCD2A2790906}"/>
              </a:ext>
            </a:extLst>
          </p:cNvPr>
          <p:cNvSpPr/>
          <p:nvPr/>
        </p:nvSpPr>
        <p:spPr>
          <a:xfrm>
            <a:off x="381000" y="2952206"/>
            <a:ext cx="8153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Distributed Storage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CB9A3D-693C-EB45-A5F4-41BE851135E3}"/>
              </a:ext>
            </a:extLst>
          </p:cNvPr>
          <p:cNvSpPr/>
          <p:nvPr/>
        </p:nvSpPr>
        <p:spPr>
          <a:xfrm>
            <a:off x="381000" y="3962400"/>
            <a:ext cx="8153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Distributed Communication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51BDFED-C9D6-6744-B925-2610A41F59DE}"/>
              </a:ext>
            </a:extLst>
          </p:cNvPr>
          <p:cNvSpPr/>
          <p:nvPr/>
        </p:nvSpPr>
        <p:spPr>
          <a:xfrm>
            <a:off x="381000" y="4972594"/>
            <a:ext cx="8153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Distributed Resources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344A274-7DA4-E745-BA28-6E832D59129E}"/>
              </a:ext>
            </a:extLst>
          </p:cNvPr>
          <p:cNvSpPr/>
          <p:nvPr/>
        </p:nvSpPr>
        <p:spPr>
          <a:xfrm>
            <a:off x="3124200" y="1371600"/>
            <a:ext cx="1524000" cy="50858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Distributed coordination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E0341A-C1C6-414D-A946-FC00DF678C92}"/>
              </a:ext>
            </a:extLst>
          </p:cNvPr>
          <p:cNvSpPr/>
          <p:nvPr/>
        </p:nvSpPr>
        <p:spPr>
          <a:xfrm>
            <a:off x="4953000" y="1371600"/>
            <a:ext cx="1524000" cy="50858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Distributed scheduling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F16CCCB-8029-1944-8622-7570B8E2A13E}"/>
              </a:ext>
            </a:extLst>
          </p:cNvPr>
          <p:cNvSpPr/>
          <p:nvPr/>
        </p:nvSpPr>
        <p:spPr>
          <a:xfrm>
            <a:off x="6770914" y="1371600"/>
            <a:ext cx="1606731" cy="50858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Distributed management</a:t>
            </a:r>
          </a:p>
        </p:txBody>
      </p:sp>
    </p:spTree>
    <p:extLst>
      <p:ext uri="{BB962C8B-B14F-4D97-AF65-F5344CB8AC3E}">
        <p14:creationId xmlns:p14="http://schemas.microsoft.com/office/powerpoint/2010/main" val="3765428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20519-814A-BB4D-AAA6-8F36056D9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Scope in 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7F0768-71DD-C345-BAF0-F93E6F3B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D2C4B-C1FE-1148-8F76-4CDE717DF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C7346A-4B40-2549-A101-B610EA4ECF6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A variable that can be accessed by all the threads in the team has </a:t>
            </a:r>
            <a:r>
              <a:rPr lang="en-US" altLang="en-US" dirty="0">
                <a:solidFill>
                  <a:srgbClr val="C00000"/>
                </a:solidFill>
              </a:rPr>
              <a:t>shared</a:t>
            </a:r>
            <a:r>
              <a:rPr lang="en-US" altLang="en-US" dirty="0"/>
              <a:t> scope.</a:t>
            </a:r>
          </a:p>
          <a:p>
            <a:endParaRPr lang="en-US" altLang="en-US" dirty="0"/>
          </a:p>
          <a:p>
            <a:r>
              <a:rPr lang="en-US" altLang="en-US" dirty="0"/>
              <a:t>A variable that can only be accessed by a single thread has </a:t>
            </a:r>
            <a:r>
              <a:rPr lang="en-US" altLang="en-US" dirty="0">
                <a:solidFill>
                  <a:srgbClr val="C00000"/>
                </a:solidFill>
              </a:rPr>
              <a:t>private</a:t>
            </a:r>
            <a:r>
              <a:rPr lang="en-US" altLang="en-US" dirty="0"/>
              <a:t> scope.</a:t>
            </a:r>
          </a:p>
          <a:p>
            <a:endParaRPr lang="en-US" altLang="en-US" dirty="0"/>
          </a:p>
          <a:p>
            <a:r>
              <a:rPr lang="en-US" altLang="en-US" dirty="0"/>
              <a:t>The default scope for variables </a:t>
            </a:r>
            <a:br>
              <a:rPr lang="en-US" altLang="en-US" dirty="0"/>
            </a:br>
            <a:r>
              <a:rPr lang="en-US" altLang="en-US" dirty="0"/>
              <a:t>declared before a parallel block </a:t>
            </a:r>
            <a:br>
              <a:rPr lang="en-US" altLang="en-US" dirty="0"/>
            </a:br>
            <a:r>
              <a:rPr lang="en-US" altLang="en-US" dirty="0"/>
              <a:t>is </a:t>
            </a:r>
            <a:r>
              <a:rPr lang="en-US" altLang="en-US" dirty="0">
                <a:solidFill>
                  <a:srgbClr val="0066FF"/>
                </a:solidFill>
              </a:rPr>
              <a:t>shared</a:t>
            </a:r>
            <a:r>
              <a:rPr lang="en-US" altLang="en-US" dirty="0"/>
              <a:t>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28639-9DC4-4148-8EDE-429536B13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568503"/>
            <a:ext cx="1828800" cy="257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8E4C9-D83E-5448-B210-BC4D89E7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default clause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1EF61-45E5-184E-ADEC-BFF8FD159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12881-8505-0142-AB23-6A297738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23BFC00-2219-6F49-B96D-527AD4BEF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44825"/>
            <a:ext cx="8243887" cy="325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B2E607B-C100-3F45-AA28-16C2997B1CC0}"/>
                  </a:ext>
                </a:extLst>
              </p14:cNvPr>
              <p14:cNvContentPartPr/>
              <p14:nvPr/>
            </p14:nvContentPartPr>
            <p14:xfrm>
              <a:off x="5889840" y="3055945"/>
              <a:ext cx="2382480" cy="45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B2E607B-C100-3F45-AA28-16C2997B1C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5840" y="2948305"/>
                <a:ext cx="249012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3A52B5F-FE7B-D24C-8226-357502C4812E}"/>
                  </a:ext>
                </a:extLst>
              </p14:cNvPr>
              <p14:cNvContentPartPr/>
              <p14:nvPr/>
            </p14:nvContentPartPr>
            <p14:xfrm>
              <a:off x="1661640" y="3336745"/>
              <a:ext cx="1308240" cy="14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3A52B5F-FE7B-D24C-8226-357502C4812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08000" y="3229105"/>
                <a:ext cx="1415880" cy="2300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48CB3D14-27D5-8349-9BFF-84E967E18B53}"/>
              </a:ext>
            </a:extLst>
          </p:cNvPr>
          <p:cNvSpPr/>
          <p:nvPr/>
        </p:nvSpPr>
        <p:spPr>
          <a:xfrm>
            <a:off x="4114800" y="1357212"/>
            <a:ext cx="3372192" cy="714283"/>
          </a:xfrm>
          <a:prstGeom prst="wedgeRoundRectCallout">
            <a:avLst>
              <a:gd name="adj1" fmla="val 48765"/>
              <a:gd name="adj2" fmla="val 1364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Vairable</a:t>
            </a:r>
            <a:r>
              <a:rPr lang="en-US" dirty="0"/>
              <a:t> k and factor are private;</a:t>
            </a:r>
          </a:p>
          <a:p>
            <a:pPr algn="ctr"/>
            <a:r>
              <a:rPr lang="en-US" dirty="0"/>
              <a:t>Variable n is shared.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E9F558C-4029-444A-99AC-7370DBB702FD}"/>
                  </a:ext>
                </a:extLst>
              </p14:cNvPr>
              <p14:cNvContentPartPr/>
              <p14:nvPr/>
            </p14:nvContentPartPr>
            <p14:xfrm>
              <a:off x="3427744" y="3600697"/>
              <a:ext cx="209520" cy="24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E9F558C-4029-444A-99AC-7370DBB702F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74104" y="3492697"/>
                <a:ext cx="3171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B7B9332-FD53-2448-A161-B858C97EBE4F}"/>
                  </a:ext>
                </a:extLst>
              </p14:cNvPr>
              <p14:cNvContentPartPr/>
              <p14:nvPr/>
            </p14:nvContentPartPr>
            <p14:xfrm>
              <a:off x="1961104" y="3606457"/>
              <a:ext cx="156600" cy="23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B7B9332-FD53-2448-A161-B858C97EBE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07464" y="3498457"/>
                <a:ext cx="2642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67BE702-A1C0-1048-B92F-E445BD72FBC8}"/>
                  </a:ext>
                </a:extLst>
              </p14:cNvPr>
              <p14:cNvContentPartPr/>
              <p14:nvPr/>
            </p14:nvContentPartPr>
            <p14:xfrm>
              <a:off x="2255944" y="3880777"/>
              <a:ext cx="137880" cy="21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67BE702-A1C0-1048-B92F-E445BD72FBC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01944" y="3773137"/>
                <a:ext cx="24552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134ED08-4397-954A-AA7E-36C90D56D2B4}"/>
                  </a:ext>
                </a:extLst>
              </p14:cNvPr>
              <p14:cNvContentPartPr/>
              <p14:nvPr/>
            </p14:nvContentPartPr>
            <p14:xfrm>
              <a:off x="2145784" y="4174537"/>
              <a:ext cx="772560" cy="28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134ED08-4397-954A-AA7E-36C90D56D2B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91784" y="4066897"/>
                <a:ext cx="8802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A236C2B-3733-5840-B1E5-75222C41C1DA}"/>
                  </a:ext>
                </a:extLst>
              </p14:cNvPr>
              <p14:cNvContentPartPr/>
              <p14:nvPr/>
            </p14:nvContentPartPr>
            <p14:xfrm>
              <a:off x="2155864" y="4726777"/>
              <a:ext cx="776520" cy="22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A236C2B-3733-5840-B1E5-75222C41C1D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101864" y="4618777"/>
                <a:ext cx="88416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1F3A277-23D5-FF4E-9F22-74C8A0FCAC9D}"/>
                  </a:ext>
                </a:extLst>
              </p14:cNvPr>
              <p14:cNvContentPartPr/>
              <p14:nvPr/>
            </p14:nvContentPartPr>
            <p14:xfrm>
              <a:off x="2710264" y="5019097"/>
              <a:ext cx="720360" cy="15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1F3A277-23D5-FF4E-9F22-74C8A0FCAC9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56264" y="4911457"/>
                <a:ext cx="8280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3A67D2D-C030-8643-82E5-C51C1965B293}"/>
                  </a:ext>
                </a:extLst>
              </p14:cNvPr>
              <p14:cNvContentPartPr/>
              <p14:nvPr/>
            </p14:nvContentPartPr>
            <p14:xfrm>
              <a:off x="4015624" y="5009737"/>
              <a:ext cx="120960" cy="7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3A67D2D-C030-8643-82E5-C51C1965B29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61984" y="4901737"/>
                <a:ext cx="228600" cy="22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4222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95A94-93AF-BC4E-8E35-C6B0E246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Reduction Clause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A2DD17-3B1C-A843-A0FE-C322C7AB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24401-CC1E-DA43-8318-255D62B24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businesses,computer keys,concepts,keyboard keys,Photographs,reduce,text">
            <a:extLst>
              <a:ext uri="{FF2B5EF4-FFF2-40B4-BE49-F238E27FC236}">
                <a16:creationId xmlns:a16="http://schemas.microsoft.com/office/drawing/2014/main" id="{033FA98E-6A77-9449-8DA2-EEB328CBA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63762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60708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38645</TotalTime>
  <Words>1898</Words>
  <Application>Microsoft Macintosh PowerPoint</Application>
  <PresentationFormat>On-screen Show (4:3)</PresentationFormat>
  <Paragraphs>362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NimbusRomNo9L-Medi</vt:lpstr>
      <vt:lpstr>Arial</vt:lpstr>
      <vt:lpstr>Bodoni MT</vt:lpstr>
      <vt:lpstr>Bradley Hand ITC</vt:lpstr>
      <vt:lpstr>Calibri</vt:lpstr>
      <vt:lpstr>Cambria Math</vt:lpstr>
      <vt:lpstr>Courier New</vt:lpstr>
      <vt:lpstr>Verdana</vt:lpstr>
      <vt:lpstr>Wingdings</vt:lpstr>
      <vt:lpstr>Wingdings 3</vt:lpstr>
      <vt:lpstr>Origin</vt:lpstr>
      <vt:lpstr> Parallel and Distributed Computation  OpenMP</vt:lpstr>
      <vt:lpstr>Scope of Variables</vt:lpstr>
      <vt:lpstr>Scope</vt:lpstr>
      <vt:lpstr>Scope</vt:lpstr>
      <vt:lpstr>The default clause</vt:lpstr>
      <vt:lpstr>The default clause</vt:lpstr>
      <vt:lpstr>Scope in OpenMP</vt:lpstr>
      <vt:lpstr>The default clause</vt:lpstr>
      <vt:lpstr>The Reduction Clause</vt:lpstr>
      <vt:lpstr>Our example</vt:lpstr>
      <vt:lpstr>PowerPoint Presentation</vt:lpstr>
      <vt:lpstr>Our example</vt:lpstr>
      <vt:lpstr>The Reduction Clause</vt:lpstr>
      <vt:lpstr>The Reduction Clause</vt:lpstr>
      <vt:lpstr>The Reduction Clause</vt:lpstr>
      <vt:lpstr>Reduction operators</vt:lpstr>
      <vt:lpstr>The “Parallel For” Directive</vt:lpstr>
      <vt:lpstr>Pragmas</vt:lpstr>
      <vt:lpstr>Parallel for</vt:lpstr>
      <vt:lpstr>Parallel for</vt:lpstr>
      <vt:lpstr>Parallel for Example</vt:lpstr>
      <vt:lpstr>Data dependencies: fibonacci series</vt:lpstr>
      <vt:lpstr>Data dependencies</vt:lpstr>
      <vt:lpstr>Data dependencies</vt:lpstr>
      <vt:lpstr>Data dependencies</vt:lpstr>
      <vt:lpstr>What happened?</vt:lpstr>
      <vt:lpstr>What happened?</vt:lpstr>
      <vt:lpstr>Example: Estimating π</vt:lpstr>
      <vt:lpstr>OpenMP solution #1</vt:lpstr>
      <vt:lpstr>OpenMP solution #1</vt:lpstr>
      <vt:lpstr>OpenMP solution #2</vt:lpstr>
      <vt:lpstr>OpenMP solution #2</vt:lpstr>
      <vt:lpstr>Which thread executes which round of loop?</vt:lpstr>
      <vt:lpstr>schedule ( type , chunksize )</vt:lpstr>
      <vt:lpstr>The Schedule Clause</vt:lpstr>
      <vt:lpstr>The Static Schedule Type</vt:lpstr>
      <vt:lpstr>The Static Schedule Type</vt:lpstr>
      <vt:lpstr>The Static Schedule Type</vt:lpstr>
      <vt:lpstr>The Dynamic Schedule Type</vt:lpstr>
      <vt:lpstr>The Dynamic Schedule Type</vt:lpstr>
      <vt:lpstr>Approximate the value of π</vt:lpstr>
      <vt:lpstr>Approximate the value of π</vt:lpstr>
      <vt:lpstr>Approximate the value of π</vt:lpstr>
      <vt:lpstr>Matrix multiplication</vt:lpstr>
      <vt:lpstr>An example of parallel and distributed computation: Matrix multiplication</vt:lpstr>
      <vt:lpstr>Matrix multiply</vt:lpstr>
      <vt:lpstr>Matrix multiply</vt:lpstr>
      <vt:lpstr>Matrix multiply</vt:lpstr>
      <vt:lpstr>Matrix multiply</vt:lpstr>
      <vt:lpstr>How to run it faster?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2: Optimization using parallel </vt:lpstr>
      <vt:lpstr>Option 2: Optimization using parallel </vt:lpstr>
      <vt:lpstr>Option 2: Optimization using parallel </vt:lpstr>
      <vt:lpstr>Matrix-vector multiplication</vt:lpstr>
      <vt:lpstr>Matrix-vector multiplication</vt:lpstr>
      <vt:lpstr>Conclusion</vt:lpstr>
      <vt:lpstr>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1450</cp:revision>
  <dcterms:created xsi:type="dcterms:W3CDTF">2012-08-09T04:56:17Z</dcterms:created>
  <dcterms:modified xsi:type="dcterms:W3CDTF">2022-11-01T01:13:48Z</dcterms:modified>
</cp:coreProperties>
</file>